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9" r:id="rId3"/>
    <p:sldMasterId id="2147483682" r:id="rId4"/>
    <p:sldMasterId id="2147483686" r:id="rId5"/>
  </p:sldMasterIdLst>
  <p:notesMasterIdLst>
    <p:notesMasterId r:id="rId9"/>
  </p:notesMasterIdLst>
  <p:handoutMasterIdLst>
    <p:handoutMasterId r:id="rId21"/>
  </p:handoutMasterIdLst>
  <p:sldIdLst>
    <p:sldId id="399" r:id="rId6"/>
    <p:sldId id="444" r:id="rId7"/>
    <p:sldId id="435" r:id="rId8"/>
    <p:sldId id="436" r:id="rId10"/>
    <p:sldId id="470" r:id="rId11"/>
    <p:sldId id="440" r:id="rId12"/>
    <p:sldId id="459" r:id="rId13"/>
    <p:sldId id="453" r:id="rId14"/>
    <p:sldId id="499" r:id="rId15"/>
    <p:sldId id="484" r:id="rId16"/>
    <p:sldId id="464" r:id="rId17"/>
    <p:sldId id="473" r:id="rId18"/>
    <p:sldId id="497" r:id="rId19"/>
    <p:sldId id="495" r:id="rId20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4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/>
  <p:cmAuthor id="2" name=" " initials=" " lastIdx="1" clrIdx="1"/>
  <p:cmAuthor id="3" name="shirley" initials="s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2" autoAdjust="0"/>
    <p:restoredTop sz="93029" autoAdjust="0"/>
  </p:normalViewPr>
  <p:slideViewPr>
    <p:cSldViewPr showGuides="1">
      <p:cViewPr>
        <p:scale>
          <a:sx n="56" d="100"/>
          <a:sy n="56" d="100"/>
        </p:scale>
        <p:origin x="-96" y="-1428"/>
      </p:cViewPr>
      <p:guideLst>
        <p:guide orient="horz" pos="204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9" d="100"/>
        <a:sy n="139" d="100"/>
      </p:scale>
      <p:origin x="0" y="0"/>
    </p:cViewPr>
  </p:sorterViewPr>
  <p:gridSpacing cx="36004" cy="36004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18.xml"/><Relationship Id="rId25" Type="http://schemas.openxmlformats.org/officeDocument/2006/relationships/commentAuthors" Target="commentAuthors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4.xml"/><Relationship Id="rId2" Type="http://schemas.openxmlformats.org/officeDocument/2006/relationships/theme" Target="theme/theme1.xml"/><Relationship Id="rId19" Type="http://schemas.openxmlformats.org/officeDocument/2006/relationships/slide" Target="slides/slide13.xml"/><Relationship Id="rId18" Type="http://schemas.openxmlformats.org/officeDocument/2006/relationships/slide" Target="slides/slide12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9F8513-A743-4602-9E9F-CEEE9A802B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1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F1102C-FAD4-459D-8C7A-106E6431C5A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222250" y="809625"/>
            <a:ext cx="7188200" cy="4043363"/>
          </a:xfrm>
        </p:spPr>
      </p:sp>
      <p:sp>
        <p:nvSpPr>
          <p:cNvPr id="17410" name="备注占位符 2"/>
          <p:cNvSpPr>
            <a:spLocks noGrp="1"/>
          </p:cNvSpPr>
          <p:nvPr>
            <p:ph type="body"/>
          </p:nvPr>
        </p:nvSpPr>
        <p:spPr>
          <a:xfrm>
            <a:off x="681038" y="4719638"/>
            <a:ext cx="5441950" cy="4470400"/>
          </a:xfrm>
        </p:spPr>
        <p:txBody>
          <a:bodyPr lIns="91440" tIns="45720" rIns="91440" bIns="45720" anchor="t"/>
          <a:lstStyle/>
          <a:p>
            <a:pPr lvl="0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 rtlCol="0" anchor="b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ADDF7CE-AB1F-43B4-8D79-043807D8DF2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222250" y="809625"/>
            <a:ext cx="7188200" cy="4043363"/>
          </a:xfrm>
        </p:spPr>
      </p:sp>
      <p:sp>
        <p:nvSpPr>
          <p:cNvPr id="17410" name="备注占位符 2"/>
          <p:cNvSpPr>
            <a:spLocks noGrp="1"/>
          </p:cNvSpPr>
          <p:nvPr>
            <p:ph type="body"/>
          </p:nvPr>
        </p:nvSpPr>
        <p:spPr>
          <a:xfrm>
            <a:off x="681038" y="4719638"/>
            <a:ext cx="5441950" cy="4470400"/>
          </a:xfrm>
        </p:spPr>
        <p:txBody>
          <a:bodyPr lIns="91440" tIns="45720" rIns="91440" bIns="45720" anchor="t"/>
          <a:lstStyle/>
          <a:p>
            <a:pPr lvl="0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 rtlCol="0" anchor="b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ADDF7CE-AB1F-43B4-8D79-043807D8DF2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-222250" y="809625"/>
            <a:ext cx="7188200" cy="4043363"/>
          </a:xfrm>
        </p:spPr>
      </p:sp>
      <p:sp>
        <p:nvSpPr>
          <p:cNvPr id="17410" name="备注占位符 2"/>
          <p:cNvSpPr>
            <a:spLocks noGrp="1"/>
          </p:cNvSpPr>
          <p:nvPr>
            <p:ph type="body"/>
          </p:nvPr>
        </p:nvSpPr>
        <p:spPr>
          <a:xfrm>
            <a:off x="681038" y="4719638"/>
            <a:ext cx="5441950" cy="4470400"/>
          </a:xfrm>
        </p:spPr>
        <p:txBody>
          <a:bodyPr lIns="91440" tIns="45720" rIns="91440" bIns="45720" anchor="t"/>
          <a:lstStyle/>
          <a:p>
            <a:pPr lvl="0"/>
            <a:endParaRPr lang="zh-CN" altLang="en-US" dirty="0">
              <a:ea typeface="微软雅黑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 lIns="91440" tIns="45720" rIns="91440" bIns="45720" rtlCol="0" anchor="b"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CADDF7CE-AB1F-43B4-8D79-043807D8DF29}" type="slidenum">
              <a:rPr kumimoji="0" lang="zh-CN" alt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rPr>
            </a:fld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7" Type="http://schemas.openxmlformats.org/officeDocument/2006/relationships/tags" Target="../tags/tag26.xml"/><Relationship Id="rId6" Type="http://schemas.openxmlformats.org/officeDocument/2006/relationships/tags" Target="../tags/tag25.xml"/><Relationship Id="rId5" Type="http://schemas.openxmlformats.org/officeDocument/2006/relationships/tags" Target="../tags/tag24.xml"/><Relationship Id="rId4" Type="http://schemas.openxmlformats.org/officeDocument/2006/relationships/tags" Target="../tags/tag23.xml"/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34.xml"/><Relationship Id="rId8" Type="http://schemas.openxmlformats.org/officeDocument/2006/relationships/tags" Target="../tags/tag33.xml"/><Relationship Id="rId7" Type="http://schemas.openxmlformats.org/officeDocument/2006/relationships/tags" Target="../tags/tag32.xml"/><Relationship Id="rId6" Type="http://schemas.openxmlformats.org/officeDocument/2006/relationships/tags" Target="../tags/tag31.xml"/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5" Type="http://schemas.openxmlformats.org/officeDocument/2006/relationships/tags" Target="../tags/tag38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tags" Target="../tags/tag72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6" Type="http://schemas.openxmlformats.org/officeDocument/2006/relationships/tags" Target="../tags/tag79.xml"/><Relationship Id="rId5" Type="http://schemas.openxmlformats.org/officeDocument/2006/relationships/tags" Target="../tags/tag78.xml"/><Relationship Id="rId4" Type="http://schemas.openxmlformats.org/officeDocument/2006/relationships/tags" Target="../tags/tag77.xml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89.xml"/><Relationship Id="rId7" Type="http://schemas.openxmlformats.org/officeDocument/2006/relationships/image" Target="../media/image6.png"/><Relationship Id="rId6" Type="http://schemas.openxmlformats.org/officeDocument/2006/relationships/tags" Target="../tags/tag88.xml"/><Relationship Id="rId5" Type="http://schemas.openxmlformats.org/officeDocument/2006/relationships/image" Target="../media/image5.png"/><Relationship Id="rId4" Type="http://schemas.openxmlformats.org/officeDocument/2006/relationships/tags" Target="../tags/tag87.xml"/><Relationship Id="rId3" Type="http://schemas.openxmlformats.org/officeDocument/2006/relationships/image" Target="../media/image4.jpeg"/><Relationship Id="rId2" Type="http://schemas.openxmlformats.org/officeDocument/2006/relationships/tags" Target="../tags/tag86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6" Type="http://schemas.openxmlformats.org/officeDocument/2006/relationships/tags" Target="../tags/tag98.xml"/><Relationship Id="rId5" Type="http://schemas.openxmlformats.org/officeDocument/2006/relationships/tags" Target="../tags/tag97.xml"/><Relationship Id="rId4" Type="http://schemas.openxmlformats.org/officeDocument/2006/relationships/tags" Target="../tags/tag96.xml"/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image" Target="../media/image8.png"/><Relationship Id="rId4" Type="http://schemas.openxmlformats.org/officeDocument/2006/relationships/tags" Target="../tags/tag100.xml"/><Relationship Id="rId3" Type="http://schemas.openxmlformats.org/officeDocument/2006/relationships/image" Target="../media/image4.jpeg"/><Relationship Id="rId2" Type="http://schemas.openxmlformats.org/officeDocument/2006/relationships/tags" Target="../tags/tag99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image" Target="../media/image9.png"/><Relationship Id="rId6" Type="http://schemas.openxmlformats.org/officeDocument/2006/relationships/tags" Target="../tags/tag109.xml"/><Relationship Id="rId5" Type="http://schemas.openxmlformats.org/officeDocument/2006/relationships/image" Target="../media/image6.png"/><Relationship Id="rId4" Type="http://schemas.openxmlformats.org/officeDocument/2006/relationships/tags" Target="../tags/tag108.xml"/><Relationship Id="rId3" Type="http://schemas.openxmlformats.org/officeDocument/2006/relationships/image" Target="../media/image4.jpeg"/><Relationship Id="rId2" Type="http://schemas.openxmlformats.org/officeDocument/2006/relationships/tags" Target="../tags/tag107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5" Type="http://schemas.openxmlformats.org/officeDocument/2006/relationships/tags" Target="../tags/tag132.xml"/><Relationship Id="rId4" Type="http://schemas.openxmlformats.org/officeDocument/2006/relationships/tags" Target="../tags/tag131.xml"/><Relationship Id="rId3" Type="http://schemas.openxmlformats.org/officeDocument/2006/relationships/tags" Target="../tags/tag130.xml"/><Relationship Id="rId2" Type="http://schemas.openxmlformats.org/officeDocument/2006/relationships/tags" Target="../tags/tag129.xml"/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4" Type="http://schemas.openxmlformats.org/officeDocument/2006/relationships/tags" Target="../tags/tag135.xml"/><Relationship Id="rId3" Type="http://schemas.openxmlformats.org/officeDocument/2006/relationships/tags" Target="../tags/tag134.xml"/><Relationship Id="rId2" Type="http://schemas.openxmlformats.org/officeDocument/2006/relationships/tags" Target="../tags/tag133.xml"/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5" Type="http://schemas.openxmlformats.org/officeDocument/2006/relationships/tags" Target="../tags/tag139.xml"/><Relationship Id="rId4" Type="http://schemas.openxmlformats.org/officeDocument/2006/relationships/tags" Target="../tags/tag138.xml"/><Relationship Id="rId3" Type="http://schemas.openxmlformats.org/officeDocument/2006/relationships/tags" Target="../tags/tag137.xml"/><Relationship Id="rId2" Type="http://schemas.openxmlformats.org/officeDocument/2006/relationships/tags" Target="../tags/tag136.xml"/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Relationship Id="rId3" Type="http://schemas.openxmlformats.org/officeDocument/2006/relationships/tags" Target="../tags/tag141.xml"/><Relationship Id="rId2" Type="http://schemas.openxmlformats.org/officeDocument/2006/relationships/tags" Target="../tags/tag140.xml"/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image" Target="../media/image7.png"/><Relationship Id="rId8" Type="http://schemas.openxmlformats.org/officeDocument/2006/relationships/tags" Target="../tags/tag148.xml"/><Relationship Id="rId7" Type="http://schemas.openxmlformats.org/officeDocument/2006/relationships/image" Target="../media/image6.png"/><Relationship Id="rId6" Type="http://schemas.openxmlformats.org/officeDocument/2006/relationships/tags" Target="../tags/tag147.xml"/><Relationship Id="rId5" Type="http://schemas.openxmlformats.org/officeDocument/2006/relationships/image" Target="../media/image5.png"/><Relationship Id="rId4" Type="http://schemas.openxmlformats.org/officeDocument/2006/relationships/tags" Target="../tags/tag146.xml"/><Relationship Id="rId3" Type="http://schemas.openxmlformats.org/officeDocument/2006/relationships/image" Target="../media/image4.jpeg"/><Relationship Id="rId2" Type="http://schemas.openxmlformats.org/officeDocument/2006/relationships/tags" Target="../tags/tag145.xml"/><Relationship Id="rId13" Type="http://schemas.openxmlformats.org/officeDocument/2006/relationships/tags" Target="../tags/tag152.xml"/><Relationship Id="rId12" Type="http://schemas.openxmlformats.org/officeDocument/2006/relationships/tags" Target="../tags/tag151.xml"/><Relationship Id="rId11" Type="http://schemas.openxmlformats.org/officeDocument/2006/relationships/tags" Target="../tags/tag150.xml"/><Relationship Id="rId10" Type="http://schemas.openxmlformats.org/officeDocument/2006/relationships/tags" Target="../tags/tag149.xml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558"/>
            <a:ext cx="10363200" cy="1470116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440"/>
            <a:ext cx="8534400" cy="175270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1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3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59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896"/>
            <a:ext cx="7315200" cy="566773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813"/>
            <a:ext cx="7315200" cy="411505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0"/>
            </a:lvl2pPr>
            <a:lvl3pPr marL="1219200" indent="0">
              <a:buNone/>
              <a:defRPr sz="3200"/>
            </a:lvl3pPr>
            <a:lvl4pPr marL="1828165" indent="0">
              <a:buNone/>
              <a:defRPr sz="2665"/>
            </a:lvl4pPr>
            <a:lvl5pPr marL="2437765" indent="0">
              <a:buNone/>
              <a:defRPr sz="2665"/>
            </a:lvl5pPr>
            <a:lvl6pPr marL="3047365" indent="0">
              <a:buNone/>
              <a:defRPr sz="2665"/>
            </a:lvl6pPr>
            <a:lvl7pPr marL="3656965" indent="0">
              <a:buNone/>
              <a:defRPr sz="2665"/>
            </a:lvl7pPr>
            <a:lvl8pPr marL="4265930" indent="0">
              <a:buNone/>
              <a:defRPr sz="2665"/>
            </a:lvl8pPr>
            <a:lvl9pPr marL="487553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669"/>
            <a:ext cx="7315200" cy="8049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55"/>
            <a:ext cx="10972800" cy="114307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300"/>
            <a:ext cx="10972800" cy="452624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55"/>
            <a:ext cx="2743200" cy="5851887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55"/>
            <a:ext cx="8026400" cy="58518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37" y="261642"/>
            <a:ext cx="192032" cy="671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6" tIns="45703" rIns="91406" bIns="45703" rtlCol="0" anchor="ctr"/>
          <a:lstStyle/>
          <a:p>
            <a:pPr algn="ctr" defTabSz="685800"/>
            <a:endParaRPr lang="zh-CN" altLang="en-US" sz="1865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3" name="文本框 37"/>
          <p:cNvSpPr txBox="1"/>
          <p:nvPr userDrawn="1"/>
        </p:nvSpPr>
        <p:spPr>
          <a:xfrm>
            <a:off x="288364" y="261642"/>
            <a:ext cx="2899410" cy="419100"/>
          </a:xfrm>
          <a:prstGeom prst="rect">
            <a:avLst/>
          </a:prstGeom>
          <a:noFill/>
        </p:spPr>
        <p:txBody>
          <a:bodyPr wrap="none" lIns="91406" tIns="45703" rIns="91406" bIns="45703" rtlCol="0">
            <a:spAutoFit/>
          </a:bodyPr>
          <a:lstStyle/>
          <a:p>
            <a:pPr defTabSz="685800"/>
            <a:r>
              <a:rPr lang="zh-CN" altLang="en-US" sz="2135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点击添加相关标题文字</a:t>
            </a:r>
            <a:endParaRPr lang="zh-CN" altLang="en-US" sz="2135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8"/>
          <p:cNvSpPr txBox="1"/>
          <p:nvPr userDrawn="1"/>
        </p:nvSpPr>
        <p:spPr>
          <a:xfrm>
            <a:off x="353633" y="693585"/>
            <a:ext cx="2718556" cy="274320"/>
          </a:xfrm>
          <a:prstGeom prst="rect">
            <a:avLst/>
          </a:prstGeom>
          <a:noFill/>
        </p:spPr>
        <p:txBody>
          <a:bodyPr wrap="square" lIns="91406" tIns="45703" rIns="91406" bIns="45703" rtlCol="0">
            <a:spAutoFit/>
          </a:bodyPr>
          <a:lstStyle/>
          <a:p>
            <a:pPr algn="dist" defTabSz="685800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cs typeface="+mn-ea"/>
                <a:sym typeface="+mn-lt"/>
              </a:rPr>
              <a:t>ADD RELATED TITLE WORDS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609600" y="1803513"/>
            <a:ext cx="3562349" cy="400921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FontTx/>
              <a:buNone/>
              <a:defRPr sz="1600">
                <a:solidFill>
                  <a:srgbClr val="17375E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4978401" y="2423734"/>
            <a:ext cx="2836333" cy="11070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Tx/>
              <a:buNone/>
              <a:defRPr sz="1400">
                <a:solidFill>
                  <a:srgbClr val="7F7F7F"/>
                </a:solidFill>
              </a:defRPr>
            </a:lvl1pPr>
            <a:lvl2pPr marL="609600" indent="0">
              <a:buFontTx/>
              <a:buNone/>
              <a:defRPr sz="1600"/>
            </a:lvl2pPr>
            <a:lvl3pPr marL="1219200" indent="0">
              <a:buFontTx/>
              <a:buNone/>
              <a:defRPr sz="1600"/>
            </a:lvl3pPr>
            <a:lvl4pPr marL="1828165" indent="0">
              <a:buFontTx/>
              <a:buNone/>
              <a:defRPr sz="1600"/>
            </a:lvl4pPr>
            <a:lvl5pPr marL="2437765" indent="0">
              <a:buFontTx/>
              <a:buNone/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8542868" y="2413149"/>
            <a:ext cx="2836333" cy="11070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Tx/>
              <a:buNone/>
              <a:defRPr sz="1400">
                <a:solidFill>
                  <a:srgbClr val="7F7F7F"/>
                </a:solidFill>
              </a:defRPr>
            </a:lvl1pPr>
            <a:lvl2pPr marL="609600" indent="0">
              <a:buFontTx/>
              <a:buNone/>
              <a:defRPr sz="1600"/>
            </a:lvl2pPr>
            <a:lvl3pPr marL="1219200" indent="0">
              <a:buFontTx/>
              <a:buNone/>
              <a:defRPr sz="1600"/>
            </a:lvl3pPr>
            <a:lvl4pPr marL="1828165" indent="0">
              <a:buFontTx/>
              <a:buNone/>
              <a:defRPr sz="1600"/>
            </a:lvl4pPr>
            <a:lvl5pPr marL="2437765" indent="0">
              <a:buFontTx/>
              <a:buNone/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4982633" y="4540719"/>
            <a:ext cx="2836333" cy="11070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Tx/>
              <a:buNone/>
              <a:defRPr sz="1400">
                <a:solidFill>
                  <a:srgbClr val="7F7F7F"/>
                </a:solidFill>
              </a:defRPr>
            </a:lvl1pPr>
            <a:lvl2pPr marL="609600" indent="0">
              <a:buFontTx/>
              <a:buNone/>
              <a:defRPr sz="1600"/>
            </a:lvl2pPr>
            <a:lvl3pPr marL="1219200" indent="0">
              <a:buFontTx/>
              <a:buNone/>
              <a:defRPr sz="1600"/>
            </a:lvl3pPr>
            <a:lvl4pPr marL="1828165" indent="0">
              <a:buFontTx/>
              <a:buNone/>
              <a:defRPr sz="1600"/>
            </a:lvl4pPr>
            <a:lvl5pPr marL="2437765" indent="0">
              <a:buFontTx/>
              <a:buNone/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8547100" y="4530133"/>
            <a:ext cx="2836333" cy="11070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400"/>
              </a:lnSpc>
              <a:buFontTx/>
              <a:buNone/>
              <a:defRPr sz="1400">
                <a:solidFill>
                  <a:srgbClr val="7F7F7F"/>
                </a:solidFill>
              </a:defRPr>
            </a:lvl1pPr>
            <a:lvl2pPr marL="609600" indent="0">
              <a:buFontTx/>
              <a:buNone/>
              <a:defRPr sz="1600"/>
            </a:lvl2pPr>
            <a:lvl3pPr marL="1219200" indent="0">
              <a:buFontTx/>
              <a:buNone/>
              <a:defRPr sz="1600"/>
            </a:lvl3pPr>
            <a:lvl4pPr marL="1828165" indent="0">
              <a:buFontTx/>
              <a:buNone/>
              <a:defRPr sz="1600"/>
            </a:lvl4pPr>
            <a:lvl5pPr marL="2437765" indent="0">
              <a:buFontTx/>
              <a:buNone/>
              <a:defRPr sz="1600"/>
            </a:lvl5pPr>
          </a:lstStyle>
          <a:p>
            <a:pPr lvl="0"/>
            <a:endParaRPr lang="en-US" dirty="0"/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4978400" y="2023470"/>
            <a:ext cx="2133600" cy="4108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 b="0" i="0">
                <a:solidFill>
                  <a:srgbClr val="1399EE"/>
                </a:solidFill>
                <a:latin typeface="Glegoo"/>
                <a:ea typeface="Calibri" panose="020F0502020204030204"/>
                <a:cs typeface="Glegoo"/>
              </a:defRPr>
            </a:lvl1pPr>
            <a:lvl2pPr marL="609600" indent="0">
              <a:buFontTx/>
              <a:buNone/>
              <a:defRPr/>
            </a:lvl2pPr>
            <a:lvl3pPr marL="1219200" indent="0">
              <a:buFontTx/>
              <a:buNone/>
              <a:defRPr/>
            </a:lvl3pPr>
            <a:lvl4pPr marL="1828165" indent="0">
              <a:buFontTx/>
              <a:buNone/>
              <a:defRPr/>
            </a:lvl4pPr>
            <a:lvl5pPr marL="243776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4" name="Text Placeholder 32"/>
          <p:cNvSpPr>
            <a:spLocks noGrp="1"/>
          </p:cNvSpPr>
          <p:nvPr>
            <p:ph type="body" sz="quarter" idx="20"/>
          </p:nvPr>
        </p:nvSpPr>
        <p:spPr>
          <a:xfrm>
            <a:off x="8534400" y="2023470"/>
            <a:ext cx="2133600" cy="4108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 b="0" i="0">
                <a:solidFill>
                  <a:srgbClr val="1399EE"/>
                </a:solidFill>
                <a:latin typeface="Glegoo"/>
                <a:ea typeface="Calibri" panose="020F0502020204030204"/>
                <a:cs typeface="Glegoo"/>
              </a:defRPr>
            </a:lvl1pPr>
            <a:lvl2pPr marL="609600" indent="0">
              <a:buFontTx/>
              <a:buNone/>
              <a:defRPr/>
            </a:lvl2pPr>
            <a:lvl3pPr marL="1219200" indent="0">
              <a:buFontTx/>
              <a:buNone/>
              <a:defRPr/>
            </a:lvl3pPr>
            <a:lvl4pPr marL="1828165" indent="0">
              <a:buFontTx/>
              <a:buNone/>
              <a:defRPr/>
            </a:lvl4pPr>
            <a:lvl5pPr marL="243776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978400" y="4136036"/>
            <a:ext cx="2133600" cy="4108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 b="0" i="0">
                <a:solidFill>
                  <a:srgbClr val="1399EE"/>
                </a:solidFill>
                <a:latin typeface="Glegoo"/>
                <a:ea typeface="Calibri" panose="020F0502020204030204"/>
                <a:cs typeface="Glegoo"/>
              </a:defRPr>
            </a:lvl1pPr>
            <a:lvl2pPr marL="609600" indent="0">
              <a:buFontTx/>
              <a:buNone/>
              <a:defRPr/>
            </a:lvl2pPr>
            <a:lvl3pPr marL="1219200" indent="0">
              <a:buFontTx/>
              <a:buNone/>
              <a:defRPr/>
            </a:lvl3pPr>
            <a:lvl4pPr marL="1828165" indent="0">
              <a:buFontTx/>
              <a:buNone/>
              <a:defRPr/>
            </a:lvl4pPr>
            <a:lvl5pPr marL="243776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6" name="Text Placeholder 32"/>
          <p:cNvSpPr>
            <a:spLocks noGrp="1"/>
          </p:cNvSpPr>
          <p:nvPr>
            <p:ph type="body" sz="quarter" idx="22"/>
          </p:nvPr>
        </p:nvSpPr>
        <p:spPr>
          <a:xfrm>
            <a:off x="8534400" y="4136036"/>
            <a:ext cx="2133600" cy="41084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FontTx/>
              <a:buNone/>
              <a:defRPr sz="1600" b="0" i="0">
                <a:solidFill>
                  <a:srgbClr val="1399EE"/>
                </a:solidFill>
                <a:latin typeface="Glegoo"/>
                <a:ea typeface="Calibri" panose="020F0502020204030204"/>
                <a:cs typeface="Glegoo"/>
              </a:defRPr>
            </a:lvl1pPr>
            <a:lvl2pPr marL="609600" indent="0">
              <a:buFontTx/>
              <a:buNone/>
              <a:defRPr/>
            </a:lvl2pPr>
            <a:lvl3pPr marL="1219200" indent="0">
              <a:buFontTx/>
              <a:buNone/>
              <a:defRPr/>
            </a:lvl3pPr>
            <a:lvl4pPr marL="1828165" indent="0">
              <a:buFontTx/>
              <a:buNone/>
              <a:defRPr/>
            </a:lvl4pPr>
            <a:lvl5pPr marL="2437765" indent="0">
              <a:buFontTx/>
              <a:buNone/>
              <a:defRPr/>
            </a:lvl5pPr>
          </a:lstStyle>
          <a:p>
            <a:pPr lvl="0"/>
            <a:endParaRPr lang="en-US" dirty="0"/>
          </a:p>
        </p:txBody>
      </p: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609601" y="381025"/>
            <a:ext cx="10972800" cy="114307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0">
                <a:solidFill>
                  <a:srgbClr val="48597F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743201" y="1168473"/>
            <a:ext cx="6705600" cy="4318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FontTx/>
              <a:buNone/>
              <a:defRPr sz="1600" i="0">
                <a:solidFill>
                  <a:srgbClr val="1399EE"/>
                </a:solidFill>
                <a:latin typeface="Glegoo"/>
                <a:cs typeface="Glegoo"/>
              </a:defRPr>
            </a:lvl1pPr>
            <a:lvl2pPr marL="609600" indent="0">
              <a:buFontTx/>
              <a:buNone/>
              <a:defRPr sz="1400">
                <a:latin typeface="Mission Gothic Regular" pitchFamily="50" charset="0"/>
              </a:defRPr>
            </a:lvl2pPr>
            <a:lvl3pPr marL="1219200" indent="0">
              <a:buFontTx/>
              <a:buNone/>
              <a:defRPr sz="1400">
                <a:latin typeface="Mission Gothic Regular" pitchFamily="50" charset="0"/>
              </a:defRPr>
            </a:lvl3pPr>
            <a:lvl4pPr marL="1828165" indent="0">
              <a:buFontTx/>
              <a:buNone/>
              <a:defRPr sz="1400">
                <a:latin typeface="Mission Gothic Regular" pitchFamily="50" charset="0"/>
              </a:defRPr>
            </a:lvl4pPr>
            <a:lvl5pPr marL="2437765" indent="0">
              <a:buFontTx/>
              <a:buNone/>
              <a:defRPr sz="1400">
                <a:latin typeface="Mission Gothic Regular" pitchFamily="50" charset="0"/>
              </a:defRPr>
            </a:lvl5pPr>
          </a:lstStyle>
          <a:p>
            <a:pPr lvl="0"/>
            <a:endParaRPr lang="en-US" dirty="0"/>
          </a:p>
        </p:txBody>
      </p:sp>
      <p:sp>
        <p:nvSpPr>
          <p:cNvPr id="2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2000" y="6492220"/>
            <a:ext cx="508000" cy="3662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5">
                <a:solidFill>
                  <a:srgbClr val="FFFFFF"/>
                </a:solidFill>
                <a:latin typeface="Glegoo"/>
                <a:cs typeface="Glegoo"/>
              </a:defRPr>
            </a:lvl1pPr>
          </a:lstStyle>
          <a:p>
            <a:fld id="{4F30D5C1-D155-2E40-A967-511B3BD0F2AE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42000" y="6492220"/>
            <a:ext cx="508000" cy="3662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5">
                <a:solidFill>
                  <a:srgbClr val="FFFFFF"/>
                </a:solidFill>
                <a:latin typeface="Glegoo"/>
                <a:cs typeface="Glegoo"/>
              </a:defRPr>
            </a:lvl1pPr>
          </a:lstStyle>
          <a:p>
            <a:fld id="{4F30D5C1-D155-2E40-A967-511B3BD0F2AE}" type="slidenum">
              <a:rPr lang="en-US" smtClean="0"/>
            </a:fld>
            <a:endParaRPr lang="en-US" dirty="0"/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609601" y="381025"/>
            <a:ext cx="10972800" cy="114307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0">
                <a:solidFill>
                  <a:srgbClr val="48597F"/>
                </a:solidFill>
                <a:latin typeface="Lato Light"/>
                <a:cs typeface="Lato Light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2743201" y="1168473"/>
            <a:ext cx="6705600" cy="4318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FontTx/>
              <a:buNone/>
              <a:defRPr sz="1600" i="0">
                <a:solidFill>
                  <a:srgbClr val="1399EE"/>
                </a:solidFill>
                <a:latin typeface="Glegoo"/>
                <a:cs typeface="Glegoo"/>
              </a:defRPr>
            </a:lvl1pPr>
            <a:lvl2pPr marL="609600" indent="0">
              <a:buFontTx/>
              <a:buNone/>
              <a:defRPr sz="1400">
                <a:latin typeface="Mission Gothic Regular" pitchFamily="50" charset="0"/>
              </a:defRPr>
            </a:lvl2pPr>
            <a:lvl3pPr marL="1219200" indent="0">
              <a:buFontTx/>
              <a:buNone/>
              <a:defRPr sz="1400">
                <a:latin typeface="Mission Gothic Regular" pitchFamily="50" charset="0"/>
              </a:defRPr>
            </a:lvl3pPr>
            <a:lvl4pPr marL="1828165" indent="0">
              <a:buFontTx/>
              <a:buNone/>
              <a:defRPr sz="1400">
                <a:latin typeface="Mission Gothic Regular" pitchFamily="50" charset="0"/>
              </a:defRPr>
            </a:lvl4pPr>
            <a:lvl5pPr marL="2437765" indent="0">
              <a:buFontTx/>
              <a:buNone/>
              <a:defRPr sz="1400">
                <a:latin typeface="Mission Gothic Regular" pitchFamily="50" charset="0"/>
              </a:defRPr>
            </a:lvl5pPr>
          </a:lstStyle>
          <a:p>
            <a:pPr lvl="0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板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r="43193"/>
          <a:stretch>
            <a:fillRect/>
          </a:stretch>
        </p:blipFill>
        <p:spPr>
          <a:xfrm>
            <a:off x="9237869" y="1052513"/>
            <a:ext cx="2954132" cy="52003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合 10"/>
          <p:cNvGrpSpPr/>
          <p:nvPr userDrawn="1"/>
        </p:nvGrpSpPr>
        <p:grpSpPr>
          <a:xfrm>
            <a:off x="9725025" y="404813"/>
            <a:ext cx="1914525" cy="442912"/>
            <a:chOff x="10039354" y="485775"/>
            <a:chExt cx="1927228" cy="446088"/>
          </a:xfrm>
        </p:grpSpPr>
        <p:sp>
          <p:nvSpPr>
            <p:cNvPr id="3075" name="矩形 83"/>
            <p:cNvSpPr/>
            <p:nvPr/>
          </p:nvSpPr>
          <p:spPr>
            <a:xfrm>
              <a:off x="11128379" y="577850"/>
              <a:ext cx="260351" cy="261938"/>
            </a:xfrm>
            <a:prstGeom prst="rect">
              <a:avLst/>
            </a:prstGeom>
            <a:gradFill>
              <a:gsLst>
                <a:gs pos="50000">
                  <a:schemeClr val="accent3"/>
                </a:gs>
                <a:gs pos="0">
                  <a:schemeClr val="accent3">
                    <a:lumMod val="25000"/>
                    <a:lumOff val="75000"/>
                  </a:schemeClr>
                </a:gs>
                <a:gs pos="100000">
                  <a:schemeClr val="accent3">
                    <a:lumMod val="85000"/>
                  </a:schemeClr>
                </a:gs>
              </a:gsLst>
              <a:lin ang="5400000" scaled="1"/>
            </a:gra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6" name="矩形 84"/>
            <p:cNvSpPr/>
            <p:nvPr/>
          </p:nvSpPr>
          <p:spPr>
            <a:xfrm>
              <a:off x="10764842" y="577850"/>
              <a:ext cx="260351" cy="261938"/>
            </a:xfrm>
            <a:prstGeom prst="rect">
              <a:avLst/>
            </a:prstGeom>
            <a:solidFill>
              <a:srgbClr val="00B050"/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7" name="矩形 85"/>
            <p:cNvSpPr/>
            <p:nvPr/>
          </p:nvSpPr>
          <p:spPr>
            <a:xfrm>
              <a:off x="10401301" y="577850"/>
              <a:ext cx="261939" cy="261938"/>
            </a:xfrm>
            <a:prstGeom prst="rect">
              <a:avLst/>
            </a:prstGeom>
            <a:solidFill>
              <a:srgbClr val="92D050"/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8" name="矩形 86"/>
            <p:cNvSpPr/>
            <p:nvPr/>
          </p:nvSpPr>
          <p:spPr>
            <a:xfrm>
              <a:off x="10039354" y="577850"/>
              <a:ext cx="260351" cy="261938"/>
            </a:xfrm>
            <a:prstGeom prst="rect">
              <a:avLst/>
            </a:prstGeom>
            <a:solidFill>
              <a:srgbClr val="4B4B4B"/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pic>
          <p:nvPicPr>
            <p:cNvPr id="16" name="图片 25" descr="logo1.gif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87157" y="485775"/>
              <a:ext cx="479425" cy="446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0" name="矩形 17"/>
          <p:cNvSpPr/>
          <p:nvPr userDrawn="1"/>
        </p:nvSpPr>
        <p:spPr>
          <a:xfrm>
            <a:off x="0" y="6634163"/>
            <a:ext cx="12192000" cy="223837"/>
          </a:xfrm>
          <a:prstGeom prst="rect">
            <a:avLst/>
          </a:prstGeom>
          <a:solidFill>
            <a:srgbClr val="92D050"/>
          </a:solidFill>
          <a:ln w="12700">
            <a:noFill/>
          </a:ln>
        </p:spPr>
        <p:txBody>
          <a:bodyPr anchor="ctr"/>
          <a:lstStyle/>
          <a:p>
            <a:pPr lvl="0" algn="ctr"/>
            <a:endParaRPr lang="zh-CN" altLang="zh-CN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523397" y="242478"/>
            <a:ext cx="9150380" cy="820739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grpSp>
        <p:nvGrpSpPr>
          <p:cNvPr id="8" name="Group 9"/>
          <p:cNvGrpSpPr/>
          <p:nvPr userDrawn="1"/>
        </p:nvGrpSpPr>
        <p:grpSpPr bwMode="auto">
          <a:xfrm>
            <a:off x="529167" y="1024468"/>
            <a:ext cx="9144610" cy="77498"/>
            <a:chOff x="385" y="617"/>
            <a:chExt cx="5080" cy="46"/>
          </a:xfrm>
          <a:solidFill>
            <a:srgbClr val="92D050"/>
          </a:solidFill>
        </p:grpSpPr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385" y="617"/>
              <a:ext cx="2722" cy="46"/>
            </a:xfrm>
            <a:prstGeom prst="rect">
              <a:avLst/>
            </a:prstGeom>
            <a:grpFill/>
            <a:ln>
              <a:solidFill>
                <a:srgbClr val="92D050"/>
              </a:solidFill>
            </a:ln>
            <a:effectLst>
              <a:outerShdw dist="45791" dir="3378596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auto" hangingPunct="0">
                <a:defRPr/>
              </a:pPr>
              <a:endParaRPr lang="zh-CN" altLang="en-US" sz="2400" strike="noStrike" noProof="1"/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385" y="663"/>
              <a:ext cx="5080" cy="0"/>
            </a:xfrm>
            <a:prstGeom prst="line">
              <a:avLst/>
            </a:prstGeom>
            <a:grpFill/>
            <a:ln w="19050">
              <a:solidFill>
                <a:srgbClr val="92D050"/>
              </a:solidFill>
              <a:round/>
            </a:ln>
            <a:effectLst>
              <a:outerShdw dist="45791" dir="3378596" algn="ctr" rotWithShape="0">
                <a:schemeClr val="bg2"/>
              </a:outerShdw>
            </a:effectLst>
          </p:spPr>
          <p:txBody>
            <a:bodyPr/>
            <a:lstStyle/>
            <a:p>
              <a:pPr eaLnBrk="0" fontAlgn="auto" hangingPunct="0">
                <a:defRPr/>
              </a:pPr>
              <a:endParaRPr lang="zh-CN" altLang="en-US" sz="2400" strike="noStrike" noProof="1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117CDB92-385F-46A1-BAA8-3C5739A8A10D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transition spd="med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55"/>
            <a:ext cx="10972800" cy="114307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300"/>
            <a:ext cx="10972800" cy="452624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330" y="1429385"/>
            <a:ext cx="1096835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en-US" alt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7173"/>
            <a:ext cx="10363200" cy="1362160"/>
          </a:xfrm>
          <a:prstGeom prst="rect">
            <a:avLst/>
          </a:prstGeom>
        </p:spPr>
        <p:txBody>
          <a:bodyPr anchor="t"/>
          <a:lstStyle>
            <a:lvl1pPr algn="l">
              <a:defRPr sz="533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893"/>
            <a:ext cx="10363200" cy="1500280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65">
                <a:solidFill>
                  <a:schemeClr val="tx1">
                    <a:tint val="75000"/>
                  </a:schemeClr>
                </a:solidFill>
              </a:defRPr>
            </a:lvl1pPr>
            <a:lvl2pPr marL="609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200" indent="0">
              <a:buNone/>
              <a:defRPr sz="2135">
                <a:solidFill>
                  <a:schemeClr val="tx1">
                    <a:tint val="75000"/>
                  </a:schemeClr>
                </a:solidFill>
              </a:defRPr>
            </a:lvl3pPr>
            <a:lvl4pPr marL="1828165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4pPr>
            <a:lvl5pPr marL="2437765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5pPr>
            <a:lvl6pPr marL="3047365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6pPr>
            <a:lvl7pPr marL="3656965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7pPr>
            <a:lvl8pPr marL="426593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8pPr>
            <a:lvl9pPr marL="4875530" indent="0">
              <a:buNone/>
              <a:defRPr sz="186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4" name="组合 10"/>
          <p:cNvGrpSpPr/>
          <p:nvPr userDrawn="1"/>
        </p:nvGrpSpPr>
        <p:grpSpPr>
          <a:xfrm>
            <a:off x="9725025" y="404813"/>
            <a:ext cx="1914525" cy="442912"/>
            <a:chOff x="10039354" y="485775"/>
            <a:chExt cx="1927228" cy="446088"/>
          </a:xfrm>
        </p:grpSpPr>
        <p:sp>
          <p:nvSpPr>
            <p:cNvPr id="3075" name="矩形 83"/>
            <p:cNvSpPr/>
            <p:nvPr/>
          </p:nvSpPr>
          <p:spPr>
            <a:xfrm>
              <a:off x="11128379" y="577850"/>
              <a:ext cx="260351" cy="261938"/>
            </a:xfrm>
            <a:prstGeom prst="rect">
              <a:avLst/>
            </a:prstGeom>
            <a:solidFill>
              <a:schemeClr val="accent1"/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6" name="矩形 84"/>
            <p:cNvSpPr/>
            <p:nvPr/>
          </p:nvSpPr>
          <p:spPr>
            <a:xfrm>
              <a:off x="10764842" y="577850"/>
              <a:ext cx="260351" cy="2619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7" name="矩形 85"/>
            <p:cNvSpPr/>
            <p:nvPr/>
          </p:nvSpPr>
          <p:spPr>
            <a:xfrm>
              <a:off x="10401301" y="577850"/>
              <a:ext cx="261939" cy="261938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sp>
          <p:nvSpPr>
            <p:cNvPr id="3078" name="矩形 86"/>
            <p:cNvSpPr/>
            <p:nvPr/>
          </p:nvSpPr>
          <p:spPr>
            <a:xfrm>
              <a:off x="10039354" y="577850"/>
              <a:ext cx="260351" cy="261938"/>
            </a:xfrm>
            <a:prstGeom prst="rect">
              <a:avLst/>
            </a:prstGeom>
            <a:solidFill>
              <a:srgbClr val="4B4B4B"/>
            </a:solidFill>
            <a:ln w="9525">
              <a:noFill/>
            </a:ln>
          </p:spPr>
          <p:txBody>
            <a:bodyPr anchor="ctr"/>
            <a:lstStyle/>
            <a:p>
              <a:pPr lvl="0" algn="ctr"/>
              <a:endParaRPr lang="zh-CN" altLang="en-US">
                <a:solidFill>
                  <a:srgbClr val="FFFFFF"/>
                </a:solidFill>
                <a:latin typeface="Times New Roman" panose="02020603050405020304" pitchFamily="18" charset="0"/>
                <a:ea typeface="微软雅黑" panose="020B0503020204020204" pitchFamily="34" charset="-122"/>
                <a:sym typeface="Times New Roman" panose="02020603050405020304" pitchFamily="18" charset="0"/>
              </a:endParaRPr>
            </a:p>
          </p:txBody>
        </p:sp>
        <p:pic>
          <p:nvPicPr>
            <p:cNvPr id="16" name="图片 25" descr="logo1.gif"/>
            <p:cNvPicPr>
              <a:picLocks noChangeAspect="1"/>
            </p:cNvPicPr>
            <p:nvPr/>
          </p:nvPicPr>
          <p:blipFill>
            <a:blip r:embed="rId2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487157" y="485775"/>
              <a:ext cx="479425" cy="4460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080" name="矩形 17"/>
          <p:cNvSpPr/>
          <p:nvPr userDrawn="1"/>
        </p:nvSpPr>
        <p:spPr>
          <a:xfrm>
            <a:off x="0" y="6634163"/>
            <a:ext cx="12192000" cy="223837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anchor="ctr"/>
          <a:lstStyle/>
          <a:p>
            <a:pPr lvl="0" algn="ctr"/>
            <a:endParaRPr lang="zh-CN" altLang="zh-CN">
              <a:solidFill>
                <a:srgbClr val="FFFFFF"/>
              </a:solidFill>
              <a:latin typeface="Times New Roman" panose="02020603050405020304" pitchFamily="18" charset="0"/>
              <a:ea typeface="微软雅黑" panose="020B0503020204020204" pitchFamily="34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>
            <a:spLocks noGrp="1"/>
          </p:cNvSpPr>
          <p:nvPr>
            <p:ph type="title"/>
          </p:nvPr>
        </p:nvSpPr>
        <p:spPr>
          <a:xfrm>
            <a:off x="523397" y="242478"/>
            <a:ext cx="9150380" cy="820739"/>
          </a:xfrm>
        </p:spPr>
        <p:txBody>
          <a:bodyPr>
            <a:normAutofit/>
          </a:bodyPr>
          <a:lstStyle>
            <a:lvl1pPr>
              <a:defRPr sz="36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grpSp>
        <p:nvGrpSpPr>
          <p:cNvPr id="8" name="Group 9"/>
          <p:cNvGrpSpPr/>
          <p:nvPr userDrawn="1"/>
        </p:nvGrpSpPr>
        <p:grpSpPr bwMode="auto">
          <a:xfrm>
            <a:off x="529167" y="1024468"/>
            <a:ext cx="9144610" cy="77498"/>
            <a:chOff x="385" y="617"/>
            <a:chExt cx="5080" cy="46"/>
          </a:xfrm>
          <a:solidFill>
            <a:schemeClr val="accent1"/>
          </a:solidFill>
        </p:grpSpPr>
        <p:sp>
          <p:nvSpPr>
            <p:cNvPr id="9" name="Rectangle 10"/>
            <p:cNvSpPr>
              <a:spLocks noChangeArrowheads="1"/>
            </p:cNvSpPr>
            <p:nvPr/>
          </p:nvSpPr>
          <p:spPr bwMode="auto">
            <a:xfrm>
              <a:off x="385" y="617"/>
              <a:ext cx="2722" cy="46"/>
            </a:xfrm>
            <a:prstGeom prst="rect">
              <a:avLst/>
            </a:prstGeom>
            <a:grpFill/>
            <a:ln>
              <a:solidFill>
                <a:schemeClr val="accent1"/>
              </a:solidFill>
            </a:ln>
            <a:effectLst>
              <a:outerShdw dist="45791" dir="3378596" algn="ctr" rotWithShape="0">
                <a:schemeClr val="bg2"/>
              </a:outerShdw>
            </a:effectLst>
          </p:spPr>
          <p:txBody>
            <a:bodyPr wrap="none" anchor="ctr"/>
            <a:lstStyle>
              <a:lvl1pPr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0" fontAlgn="auto" hangingPunct="0">
                <a:defRPr/>
              </a:pPr>
              <a:endParaRPr lang="zh-CN" altLang="en-US" sz="2400" strike="noStrike" noProof="1"/>
            </a:p>
          </p:txBody>
        </p:sp>
        <p:sp>
          <p:nvSpPr>
            <p:cNvPr id="10" name="Line 11"/>
            <p:cNvSpPr>
              <a:spLocks noChangeShapeType="1"/>
            </p:cNvSpPr>
            <p:nvPr/>
          </p:nvSpPr>
          <p:spPr bwMode="auto">
            <a:xfrm>
              <a:off x="385" y="663"/>
              <a:ext cx="5080" cy="0"/>
            </a:xfrm>
            <a:prstGeom prst="line">
              <a:avLst/>
            </a:prstGeom>
            <a:grpFill/>
            <a:ln w="19050">
              <a:solidFill>
                <a:schemeClr val="accent1"/>
              </a:solidFill>
              <a:round/>
            </a:ln>
            <a:effectLst>
              <a:outerShdw dist="45791" dir="3378596" algn="ctr" rotWithShape="0">
                <a:schemeClr val="bg2"/>
              </a:outerShdw>
            </a:effectLst>
          </p:spPr>
          <p:txBody>
            <a:bodyPr/>
            <a:lstStyle/>
            <a:p>
              <a:pPr eaLnBrk="0" fontAlgn="auto" hangingPunct="0">
                <a:defRPr/>
              </a:pPr>
              <a:endParaRPr lang="zh-CN" altLang="en-US" sz="2400" strike="noStrike" noProof="1"/>
            </a:p>
          </p:txBody>
        </p:sp>
      </p:grp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117CDB92-385F-46A1-BAA8-3C5739A8A10D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transition spd="med">
    <p:cover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 algn="ctr"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330" y="1429385"/>
            <a:ext cx="10968355" cy="381635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单击此处编辑副标题</a:t>
            </a:r>
            <a:endParaRPr lang="en-US" altLang="zh-CN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VCG41N932469214 [转换]-01"/>
          <p:cNvPicPr/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00" y="158"/>
            <a:ext cx="12189600" cy="6857683"/>
          </a:xfrm>
          <a:prstGeom prst="rect">
            <a:avLst/>
          </a:prstGeom>
        </p:spPr>
      </p:pic>
      <p:pic>
        <p:nvPicPr>
          <p:cNvPr id="15" name="图片 14" descr="0.1-01"/>
          <p:cNvPicPr/>
          <p:nvPr userDrawn="1">
            <p:custDataLst>
              <p:tags r:id="rId4"/>
            </p:custDataLst>
          </p:nvPr>
        </p:nvPicPr>
        <p:blipFill>
          <a:blip r:embed="rId5"/>
          <a:srcRect r="75075" b="41745"/>
          <a:stretch>
            <a:fillRect/>
          </a:stretch>
        </p:blipFill>
        <p:spPr>
          <a:xfrm>
            <a:off x="3810" y="0"/>
            <a:ext cx="2542222" cy="3355446"/>
          </a:xfrm>
          <a:prstGeom prst="rect">
            <a:avLst/>
          </a:prstGeom>
        </p:spPr>
      </p:pic>
      <p:pic>
        <p:nvPicPr>
          <p:cNvPr id="16" name="图片 15" descr="0.2-01"/>
          <p:cNvPicPr/>
          <p:nvPr userDrawn="1">
            <p:custDataLst>
              <p:tags r:id="rId6"/>
            </p:custDataLst>
          </p:nvPr>
        </p:nvPicPr>
        <p:blipFill>
          <a:blip r:embed="rId7"/>
          <a:srcRect l="38281" t="12182"/>
          <a:stretch>
            <a:fillRect/>
          </a:stretch>
        </p:blipFill>
        <p:spPr>
          <a:xfrm>
            <a:off x="4675903" y="838835"/>
            <a:ext cx="7512287" cy="6019165"/>
          </a:xfrm>
          <a:prstGeom prst="rect">
            <a:avLst/>
          </a:prstGeom>
        </p:spPr>
      </p:pic>
      <p:pic>
        <p:nvPicPr>
          <p:cNvPr id="17" name="图片 16" descr="1-01"/>
          <p:cNvPicPr/>
          <p:nvPr userDrawn="1">
            <p:custDataLst>
              <p:tags r:id="rId8"/>
            </p:custDataLst>
          </p:nvPr>
        </p:nvPicPr>
        <p:blipFill>
          <a:blip r:embed="rId9"/>
          <a:srcRect l="65044" t="27461" r="6999" b="15052"/>
          <a:stretch>
            <a:fillRect/>
          </a:stretch>
        </p:blipFill>
        <p:spPr>
          <a:xfrm>
            <a:off x="6453505" y="838835"/>
            <a:ext cx="4867910" cy="563308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0"/>
            </p:custDataLst>
          </p:nvPr>
        </p:nvSpPr>
        <p:spPr>
          <a:xfrm>
            <a:off x="840105" y="2585085"/>
            <a:ext cx="5760000" cy="2025015"/>
          </a:xfrm>
          <a:noFill/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6000" b="1" i="0" u="none" strike="noStrike" cap="none" spc="300" normalizeH="0" baseline="0" dirty="0">
                <a:solidFill>
                  <a:schemeClr val="dk1">
                    <a:lumMod val="80000"/>
                    <a:lumOff val="20000"/>
                  </a:schemeClr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marL="0" marR="0" lvl="0" fontAlgn="auto">
              <a:buClrTx/>
              <a:buSzTx/>
              <a:buFontTx/>
            </a:pPr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VCG41N932469214 [转换]-01"/>
          <p:cNvPicPr/>
          <p:nvPr userDrawn="1">
            <p:custDataLst>
              <p:tags r:id="rId2"/>
            </p:custDataLst>
          </p:nvPr>
        </p:nvPicPr>
        <p:blipFill>
          <a:blip r:embed="rId3">
            <a:lum bright="6000"/>
          </a:blip>
          <a:stretch>
            <a:fillRect/>
          </a:stretch>
        </p:blipFill>
        <p:spPr>
          <a:xfrm>
            <a:off x="1200" y="158"/>
            <a:ext cx="12189600" cy="6857683"/>
          </a:xfrm>
          <a:prstGeom prst="rect">
            <a:avLst/>
          </a:prstGeom>
        </p:spPr>
      </p:pic>
      <p:pic>
        <p:nvPicPr>
          <p:cNvPr id="11" name="图片 10" descr="2-01"/>
          <p:cNvPicPr/>
          <p:nvPr userDrawn="1">
            <p:custDataLst>
              <p:tags r:id="rId4"/>
            </p:custDataLst>
          </p:nvPr>
        </p:nvPicPr>
        <p:blipFill>
          <a:blip r:embed="rId5"/>
          <a:srcRect l="5214" t="7269" r="46786" b="8648"/>
          <a:stretch>
            <a:fillRect/>
          </a:stretch>
        </p:blipFill>
        <p:spPr>
          <a:xfrm>
            <a:off x="0" y="418465"/>
            <a:ext cx="5857240" cy="576643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6850606" y="793049"/>
            <a:ext cx="2880000" cy="1081088"/>
          </a:xfrm>
        </p:spPr>
        <p:txBody>
          <a:bodyPr wrap="square" anchor="b">
            <a:normAutofit/>
          </a:bodyPr>
          <a:lstStyle>
            <a:lvl1pPr algn="l">
              <a:defRPr sz="5600">
                <a:solidFill>
                  <a:schemeClr val="dk1">
                    <a:lumMod val="80000"/>
                    <a:lumOff val="20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cxnSp>
        <p:nvCxnSpPr>
          <p:cNvPr id="12" name="直接连接符 11"/>
          <p:cNvCxnSpPr/>
          <p:nvPr userDrawn="1">
            <p:custDataLst>
              <p:tags r:id="rId10"/>
            </p:custDataLst>
          </p:nvPr>
        </p:nvCxnSpPr>
        <p:spPr>
          <a:xfrm>
            <a:off x="6853146" y="2238450"/>
            <a:ext cx="2698115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 userDrawn="1">
            <p:custDataLst>
              <p:tags r:id="rId11"/>
            </p:custDataLst>
          </p:nvPr>
        </p:nvCxnSpPr>
        <p:spPr>
          <a:xfrm>
            <a:off x="6850606" y="2238450"/>
            <a:ext cx="504825" cy="0"/>
          </a:xfrm>
          <a:prstGeom prst="line">
            <a:avLst/>
          </a:prstGeom>
          <a:ln w="889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VCG41N932469214 [转换]-01"/>
          <p:cNvPicPr/>
          <p:nvPr userDrawn="1">
            <p:custDataLst>
              <p:tags r:id="rId2"/>
            </p:custDataLst>
          </p:nvPr>
        </p:nvPicPr>
        <p:blipFill>
          <a:blip r:embed="rId3">
            <a:lum bright="6000"/>
          </a:blip>
          <a:stretch>
            <a:fillRect/>
          </a:stretch>
        </p:blipFill>
        <p:spPr>
          <a:xfrm>
            <a:off x="1200" y="158"/>
            <a:ext cx="12189600" cy="6857683"/>
          </a:xfrm>
          <a:prstGeom prst="rect">
            <a:avLst/>
          </a:prstGeom>
        </p:spPr>
      </p:pic>
      <p:pic>
        <p:nvPicPr>
          <p:cNvPr id="10" name="图片 9" descr="0.2-01"/>
          <p:cNvPicPr/>
          <p:nvPr userDrawn="1">
            <p:custDataLst>
              <p:tags r:id="rId4"/>
            </p:custDataLst>
          </p:nvPr>
        </p:nvPicPr>
        <p:blipFill>
          <a:blip r:embed="rId5"/>
          <a:srcRect l="66047" t="20014" r="837" b="1105"/>
          <a:stretch>
            <a:fillRect/>
          </a:stretch>
        </p:blipFill>
        <p:spPr>
          <a:xfrm>
            <a:off x="9742652" y="0"/>
            <a:ext cx="2437270" cy="6858000"/>
          </a:xfrm>
          <a:prstGeom prst="rect">
            <a:avLst/>
          </a:prstGeom>
        </p:spPr>
      </p:pic>
      <p:pic>
        <p:nvPicPr>
          <p:cNvPr id="11" name="图片 10" descr="3-01"/>
          <p:cNvPicPr/>
          <p:nvPr userDrawn="1">
            <p:custDataLst>
              <p:tags r:id="rId6"/>
            </p:custDataLst>
          </p:nvPr>
        </p:nvPicPr>
        <p:blipFill>
          <a:blip r:embed="rId7"/>
          <a:srcRect l="29070" t="20392" r="24195" b="-7089"/>
          <a:stretch>
            <a:fillRect/>
          </a:stretch>
        </p:blipFill>
        <p:spPr>
          <a:xfrm>
            <a:off x="7423150" y="895350"/>
            <a:ext cx="4412615" cy="507301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1069340" y="3329305"/>
            <a:ext cx="6193790" cy="1595755"/>
          </a:xfrm>
          <a:noFill/>
          <a:ln>
            <a:noFill/>
          </a:ln>
        </p:spPr>
        <p:txBody>
          <a:bodyPr vert="horz" wrap="square" lIns="0" tIns="38100" rIns="76200" bIns="38100" rtlCol="0" anchor="t" anchorCtr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4400" i="0" u="none" strike="noStrike" cap="none" spc="300" normalizeH="0" baseline="0" dirty="0">
                <a:solidFill>
                  <a:schemeClr val="dk1">
                    <a:lumMod val="85000"/>
                    <a:lumOff val="15000"/>
                  </a:schemeClr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marL="0" marR="0" lvl="0" eaLnBrk="0" fontAlgn="auto" hangingPunct="0">
              <a:buClrTx/>
              <a:buSzTx/>
              <a:buFontTx/>
            </a:pPr>
            <a:r>
              <a:rPr lang="zh-CN" altLang="en-US" dirty="0"/>
              <a:t>编辑母版标题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9"/>
            </p:custDataLst>
          </p:nvPr>
        </p:nvSpPr>
        <p:spPr>
          <a:xfrm>
            <a:off x="1069340" y="2099945"/>
            <a:ext cx="6193790" cy="1102995"/>
          </a:xfrm>
          <a:noFill/>
        </p:spPr>
        <p:txBody>
          <a:bodyPr vert="horz" wrap="square" lIns="0" tIns="0" rIns="0" bIns="0" rtlCol="0" anchor="b">
            <a:noAutofit/>
          </a:bodyPr>
          <a:lstStyle>
            <a:lvl1pPr marL="0" indent="0" algn="l">
              <a:buFont typeface="Arial" panose="020B0604020202020204" pitchFamily="34" charset="0"/>
              <a:buNone/>
              <a:defRPr kumimoji="0" lang="zh-CN" altLang="en-US" sz="4800" b="1" i="0" u="none" strike="noStrike" cap="none" spc="300" normalizeH="0" baseline="0" dirty="0">
                <a:solidFill>
                  <a:schemeClr val="accent1"/>
                </a:solidFill>
                <a:uFillTx/>
                <a:latin typeface="+mj-ea"/>
                <a:ea typeface="+mj-ea"/>
              </a:defRPr>
            </a:lvl1pPr>
          </a:lstStyle>
          <a:p>
            <a:pPr marL="114300" marR="0" lvl="0" indent="-342900" fontAlgn="auto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</a:pPr>
            <a:r>
              <a:rPr lang="zh-CN" altLang="en-US" dirty="0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55"/>
            <a:ext cx="10972800" cy="114307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300"/>
            <a:ext cx="5384800" cy="4526242"/>
          </a:xfrm>
          <a:prstGeom prst="rect">
            <a:avLst/>
          </a:prstGeom>
        </p:spPr>
        <p:txBody>
          <a:bodyPr/>
          <a:lstStyle>
            <a:lvl1pPr>
              <a:defRPr sz="3730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300"/>
            <a:ext cx="5384800" cy="4526242"/>
          </a:xfrm>
          <a:prstGeom prst="rect">
            <a:avLst/>
          </a:prstGeom>
        </p:spPr>
        <p:txBody>
          <a:bodyPr/>
          <a:lstStyle>
            <a:lvl1pPr>
              <a:defRPr sz="3730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1" i="0" u="none" strike="noStrike" kern="1200" cap="none" spc="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4800" y="1254125"/>
            <a:ext cx="5181600" cy="4933949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313200" y="1254125"/>
            <a:ext cx="5181600" cy="4933949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94800" y="1254125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94800" y="1895412"/>
            <a:ext cx="5157787" cy="4294251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4"/>
            </p:custDataLst>
          </p:nvPr>
        </p:nvSpPr>
        <p:spPr>
          <a:xfrm>
            <a:off x="6311612" y="1254125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311612" y="1895412"/>
            <a:ext cx="5183188" cy="4294251"/>
          </a:xfrm>
        </p:spPr>
        <p:txBody>
          <a:bodyPr wrap="square">
            <a:normAutofit/>
          </a:bodyPr>
          <a:lstStyle>
            <a:lvl1pPr>
              <a:defRPr sz="2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94800" y="360000"/>
            <a:ext cx="10800000" cy="720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95325" y="359999"/>
            <a:ext cx="10799475" cy="5828075"/>
          </a:xfrm>
        </p:spPr>
        <p:txBody>
          <a:bodyPr wrap="square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95325" y="1254125"/>
            <a:ext cx="10801350" cy="514119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400" b="0">
                <a:latin typeface="+mj-ea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/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VCG41N932469214 [转换]-01"/>
          <p:cNvPicPr/>
          <p:nvPr userDrawn="1">
            <p:custDataLst>
              <p:tags r:id="rId2"/>
            </p:custDataLst>
          </p:nvPr>
        </p:nvPicPr>
        <p:blipFill>
          <a:blip r:embed="rId3">
            <a:lum bright="6000"/>
          </a:blip>
          <a:stretch>
            <a:fillRect/>
          </a:stretch>
        </p:blipFill>
        <p:spPr>
          <a:xfrm>
            <a:off x="1200" y="158"/>
            <a:ext cx="12189600" cy="6857683"/>
          </a:xfrm>
          <a:prstGeom prst="rect">
            <a:avLst/>
          </a:prstGeom>
        </p:spPr>
      </p:pic>
      <p:pic>
        <p:nvPicPr>
          <p:cNvPr id="13" name="图片 12" descr="0.1-01"/>
          <p:cNvPicPr/>
          <p:nvPr userDrawn="1">
            <p:custDataLst>
              <p:tags r:id="rId4"/>
            </p:custDataLst>
          </p:nvPr>
        </p:nvPicPr>
        <p:blipFill>
          <a:blip r:embed="rId5">
            <a:lum bright="6000"/>
          </a:blip>
          <a:srcRect r="75075" b="41745"/>
          <a:stretch>
            <a:fillRect/>
          </a:stretch>
        </p:blipFill>
        <p:spPr>
          <a:xfrm>
            <a:off x="3810" y="0"/>
            <a:ext cx="2542222" cy="3355446"/>
          </a:xfrm>
          <a:prstGeom prst="rect">
            <a:avLst/>
          </a:prstGeom>
        </p:spPr>
      </p:pic>
      <p:pic>
        <p:nvPicPr>
          <p:cNvPr id="15" name="图片 14" descr="0.2-01"/>
          <p:cNvPicPr/>
          <p:nvPr userDrawn="1">
            <p:custDataLst>
              <p:tags r:id="rId6"/>
            </p:custDataLst>
          </p:nvPr>
        </p:nvPicPr>
        <p:blipFill>
          <a:blip r:embed="rId7"/>
          <a:srcRect l="38281" t="12182"/>
          <a:stretch>
            <a:fillRect/>
          </a:stretch>
        </p:blipFill>
        <p:spPr>
          <a:xfrm>
            <a:off x="4676525" y="838835"/>
            <a:ext cx="7512287" cy="6019165"/>
          </a:xfrm>
          <a:prstGeom prst="rect">
            <a:avLst/>
          </a:prstGeom>
        </p:spPr>
      </p:pic>
      <p:pic>
        <p:nvPicPr>
          <p:cNvPr id="16" name="图片 15" descr="1-01"/>
          <p:cNvPicPr/>
          <p:nvPr userDrawn="1">
            <p:custDataLst>
              <p:tags r:id="rId8"/>
            </p:custDataLst>
          </p:nvPr>
        </p:nvPicPr>
        <p:blipFill>
          <a:blip r:embed="rId9"/>
          <a:srcRect l="65044" t="27461" r="6999" b="14184"/>
          <a:stretch>
            <a:fillRect/>
          </a:stretch>
        </p:blipFill>
        <p:spPr>
          <a:xfrm>
            <a:off x="6453505" y="838835"/>
            <a:ext cx="4867910" cy="57181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0"/>
            </p:custDataLst>
          </p:nvPr>
        </p:nvSpPr>
        <p:spPr>
          <a:xfrm>
            <a:off x="840104" y="2585198"/>
            <a:ext cx="5760000" cy="2026800"/>
          </a:xfrm>
          <a:noFill/>
        </p:spPr>
        <p:txBody>
          <a:bodyPr vert="horz" wrap="square" lIns="101600" tIns="38100" rIns="76200" bIns="38100" rtlCol="0" anchor="ctr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uFillTx/>
                <a:latin typeface="+mj-ea"/>
                <a:ea typeface="+mj-ea"/>
                <a:cs typeface="+mn-cs"/>
              </a:defRPr>
            </a:lvl1pPr>
          </a:lstStyle>
          <a:p>
            <a:pPr lvl="0"/>
            <a:r>
              <a:rPr>
                <a:sym typeface="+mn-ea"/>
              </a:rPr>
              <a:t>编辑母版标题</a:t>
            </a:r>
            <a:endParaRPr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 wrap="square">
            <a:normAutofit/>
          </a:bodyPr>
          <a:lstStyle/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solidFill>
                  <a:schemeClr val="lt1">
                    <a:lumMod val="100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55"/>
            <a:ext cx="10972800" cy="1143071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208"/>
            <a:ext cx="5386917" cy="63980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35" b="1"/>
            </a:lvl4pPr>
            <a:lvl5pPr marL="2437765" indent="0">
              <a:buNone/>
              <a:defRPr sz="2135" b="1"/>
            </a:lvl5pPr>
            <a:lvl6pPr marL="3047365" indent="0">
              <a:buNone/>
              <a:defRPr sz="2135" b="1"/>
            </a:lvl6pPr>
            <a:lvl7pPr marL="3656965" indent="0">
              <a:buNone/>
              <a:defRPr sz="2135" b="1"/>
            </a:lvl7pPr>
            <a:lvl8pPr marL="4265930" indent="0">
              <a:buNone/>
              <a:defRPr sz="2135" b="1"/>
            </a:lvl8pPr>
            <a:lvl9pPr marL="487553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5010"/>
            <a:ext cx="5386917" cy="395153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208"/>
            <a:ext cx="5389033" cy="63980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165" indent="0">
              <a:buNone/>
              <a:defRPr sz="2135" b="1"/>
            </a:lvl4pPr>
            <a:lvl5pPr marL="2437765" indent="0">
              <a:buNone/>
              <a:defRPr sz="2135" b="1"/>
            </a:lvl5pPr>
            <a:lvl6pPr marL="3047365" indent="0">
              <a:buNone/>
              <a:defRPr sz="2135" b="1"/>
            </a:lvl6pPr>
            <a:lvl7pPr marL="3656965" indent="0">
              <a:buNone/>
              <a:defRPr sz="2135" b="1"/>
            </a:lvl7pPr>
            <a:lvl8pPr marL="4265930" indent="0">
              <a:buNone/>
              <a:defRPr sz="2135" b="1"/>
            </a:lvl8pPr>
            <a:lvl9pPr marL="487553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5010"/>
            <a:ext cx="5389033" cy="3951532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8910166" y="6417332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55"/>
            <a:ext cx="10972800" cy="1143071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702115E-07FC-47AE-8678-8B681C689199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D7F5BB56-9B96-4394-98D1-089DE868BDAA}" type="slidenum">
              <a:rPr lang="zh-CN" altLang="en-US" smtClean="0"/>
            </a:fld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1" y="309636"/>
            <a:ext cx="191343" cy="6719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 defTabSz="685800"/>
            <a:endParaRPr lang="zh-CN" altLang="en-US" sz="1865" dirty="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  <p:sp>
        <p:nvSpPr>
          <p:cNvPr id="6" name="文本框 37"/>
          <p:cNvSpPr txBox="1"/>
          <p:nvPr userDrawn="1"/>
        </p:nvSpPr>
        <p:spPr>
          <a:xfrm>
            <a:off x="431412" y="309636"/>
            <a:ext cx="2448229" cy="419100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zh-CN" altLang="en-US" sz="213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单击此处添加标题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38"/>
          <p:cNvSpPr txBox="1"/>
          <p:nvPr userDrawn="1"/>
        </p:nvSpPr>
        <p:spPr>
          <a:xfrm>
            <a:off x="383365" y="730166"/>
            <a:ext cx="2496277" cy="274320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dist" defTabSz="685800"/>
            <a:r>
              <a:rPr lang="en-US" altLang="zh-CN" sz="1200" dirty="0">
                <a:solidFill>
                  <a:schemeClr val="bg1"/>
                </a:solidFill>
                <a:cs typeface="+mn-ea"/>
                <a:sym typeface="+mn-lt"/>
              </a:rPr>
              <a:t>ADD RELATED TITLE WORDS</a:t>
            </a:r>
            <a:endParaRPr lang="zh-CN" altLang="en-US" sz="12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67"/>
            <a:ext cx="4011084" cy="1162122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67"/>
            <a:ext cx="6815667" cy="5853475"/>
          </a:xfrm>
          <a:prstGeom prst="rect">
            <a:avLst/>
          </a:prstGeom>
        </p:spPr>
        <p:txBody>
          <a:bodyPr/>
          <a:lstStyle>
            <a:lvl1pPr>
              <a:defRPr sz="4265"/>
            </a:lvl1pPr>
            <a:lvl2pPr>
              <a:defRPr sz="3730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90"/>
            <a:ext cx="4011084" cy="46913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165" indent="0">
              <a:buNone/>
              <a:defRPr sz="1200"/>
            </a:lvl4pPr>
            <a:lvl5pPr marL="2437765" indent="0">
              <a:buNone/>
              <a:defRPr sz="1200"/>
            </a:lvl5pPr>
            <a:lvl6pPr marL="3047365" indent="0">
              <a:buNone/>
              <a:defRPr sz="1200"/>
            </a:lvl6pPr>
            <a:lvl7pPr marL="3656965" indent="0">
              <a:buNone/>
              <a:defRPr sz="1200"/>
            </a:lvl7pPr>
            <a:lvl8pPr marL="4265930" indent="0">
              <a:buNone/>
              <a:defRPr sz="1200"/>
            </a:lvl8pPr>
            <a:lvl9pPr marL="487553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3A620DD7-6358-4E35-981D-64C57D7D925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744"/>
            <a:ext cx="3860800" cy="36514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744"/>
            <a:ext cx="2844800" cy="365147"/>
          </a:xfrm>
          <a:prstGeom prst="rect">
            <a:avLst/>
          </a:prstGeom>
        </p:spPr>
        <p:txBody>
          <a:bodyPr/>
          <a:lstStyle/>
          <a:p>
            <a:fld id="{25567DBE-345A-4DFC-A5AF-A1AA18485C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3.jpeg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9.xml"/><Relationship Id="rId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9" Type="http://schemas.openxmlformats.org/officeDocument/2006/relationships/theme" Target="../theme/theme2.xml"/><Relationship Id="rId18" Type="http://schemas.openxmlformats.org/officeDocument/2006/relationships/tags" Target="../tags/tag67.xml"/><Relationship Id="rId17" Type="http://schemas.openxmlformats.org/officeDocument/2006/relationships/tags" Target="../tags/tag66.xml"/><Relationship Id="rId16" Type="http://schemas.openxmlformats.org/officeDocument/2006/relationships/tags" Target="../tags/tag65.xml"/><Relationship Id="rId15" Type="http://schemas.openxmlformats.org/officeDocument/2006/relationships/tags" Target="../tags/tag64.xml"/><Relationship Id="rId14" Type="http://schemas.openxmlformats.org/officeDocument/2006/relationships/tags" Target="../tags/tag63.xml"/><Relationship Id="rId13" Type="http://schemas.openxmlformats.org/officeDocument/2006/relationships/tags" Target="../tags/tag62.xml"/><Relationship Id="rId12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tags" Target="../tags/tag84.xml"/><Relationship Id="rId7" Type="http://schemas.openxmlformats.org/officeDocument/2006/relationships/tags" Target="../tags/tag83.xml"/><Relationship Id="rId6" Type="http://schemas.openxmlformats.org/officeDocument/2006/relationships/tags" Target="../tags/tag82.xml"/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0" Type="http://schemas.openxmlformats.org/officeDocument/2006/relationships/theme" Target="../theme/theme3.xml"/><Relationship Id="rId1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1.xml"/><Relationship Id="rId5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8.xml"/><Relationship Id="rId20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19" Type="http://schemas.openxmlformats.org/officeDocument/2006/relationships/tags" Target="../tags/tag159.xml"/><Relationship Id="rId18" Type="http://schemas.openxmlformats.org/officeDocument/2006/relationships/tags" Target="../tags/tag158.xml"/><Relationship Id="rId17" Type="http://schemas.openxmlformats.org/officeDocument/2006/relationships/tags" Target="../tags/tag157.xml"/><Relationship Id="rId16" Type="http://schemas.openxmlformats.org/officeDocument/2006/relationships/tags" Target="../tags/tag156.xml"/><Relationship Id="rId15" Type="http://schemas.openxmlformats.org/officeDocument/2006/relationships/tags" Target="../tags/tag155.xml"/><Relationship Id="rId14" Type="http://schemas.openxmlformats.org/officeDocument/2006/relationships/tags" Target="../tags/tag154.xml"/><Relationship Id="rId13" Type="http://schemas.openxmlformats.org/officeDocument/2006/relationships/image" Target="../media/image4.jpeg"/><Relationship Id="rId12" Type="http://schemas.openxmlformats.org/officeDocument/2006/relationships/tags" Target="../tags/tag153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1" cstate="screen"/>
          <a:srcRect/>
          <a:stretch>
            <a:fillRect/>
          </a:stretch>
        </p:blipFill>
        <p:spPr>
          <a:xfrm>
            <a:off x="-677" y="0"/>
            <a:ext cx="12192677" cy="68584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xStyles>
    <p:titleStyle>
      <a:lvl1pPr algn="ctr" defTabSz="1219200" rtl="0" eaLnBrk="1" latinLnBrk="0" hangingPunct="1">
        <a:spcBef>
          <a:spcPct val="0"/>
        </a:spcBef>
        <a:buNone/>
        <a:defRPr sz="58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4265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373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–"/>
        <a:defRPr sz="2665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»"/>
        <a:defRPr sz="2665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6pPr>
      <a:lvl7pPr marL="396113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7pPr>
      <a:lvl8pPr marL="457073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8pPr>
      <a:lvl9pPr marL="5180330" indent="-304800" algn="l" defTabSz="1219200" rtl="0" eaLnBrk="1" latinLnBrk="0" hangingPunct="1">
        <a:spcBef>
          <a:spcPts val="130"/>
        </a:spcBef>
        <a:buFont typeface="Arial" panose="020B0604020202020204" pitchFamily="34" charset="0"/>
        <a:buChar char="•"/>
        <a:defRPr sz="26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593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30" algn="l" defTabSz="121920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8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8" name="KSO_TEMPLATE" hidden="1"/>
          <p:cNvSpPr/>
          <p:nvPr userDrawn="1">
            <p:custDataLst>
              <p:tags r:id="rId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VCG41N932469214 [转换]-01"/>
          <p:cNvPicPr/>
          <p:nvPr userDrawn="1">
            <p:custDataLst>
              <p:tags r:id="rId12"/>
            </p:custDataLst>
          </p:nvPr>
        </p:nvPicPr>
        <p:blipFill>
          <a:blip r:embed="rId13">
            <a:lum bright="6000"/>
          </a:blip>
          <a:stretch>
            <a:fillRect/>
          </a:stretch>
        </p:blipFill>
        <p:spPr>
          <a:xfrm>
            <a:off x="0" y="0"/>
            <a:ext cx="12192000" cy="6857365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600" b="1" i="0" u="none" strike="noStrike" kern="1200" cap="none" spc="0" normalizeH="0" baseline="0" noProof="1" dirty="0">
                <a:solidFill>
                  <a:schemeClr val="dk1">
                    <a:lumMod val="80000"/>
                    <a:lumOff val="20000"/>
                  </a:schemeClr>
                </a:solidFill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94799" y="1254125"/>
            <a:ext cx="10799999" cy="493395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94799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751600" y="6356350"/>
            <a:ext cx="2743200" cy="365125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9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kern="1200">
          <a:solidFill>
            <a:schemeClr val="dk1">
              <a:lumMod val="80000"/>
              <a:lumOff val="2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dk1">
              <a:lumMod val="80000"/>
              <a:lumOff val="20000"/>
            </a:schemeClr>
          </a:solidFill>
          <a:latin typeface="+mn-lt"/>
          <a:ea typeface="+mn-ea"/>
          <a:cs typeface="+mn-cs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dk1">
              <a:lumMod val="80000"/>
              <a:lumOff val="20000"/>
            </a:schemeClr>
          </a:solidFill>
          <a:latin typeface="+mn-lt"/>
          <a:ea typeface="+mn-ea"/>
          <a:cs typeface="+mn-cs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dk1">
              <a:lumMod val="80000"/>
              <a:lumOff val="20000"/>
            </a:schemeClr>
          </a:solidFill>
          <a:latin typeface="+mn-lt"/>
          <a:ea typeface="+mn-ea"/>
          <a:cs typeface="+mn-cs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dk1">
              <a:lumMod val="80000"/>
              <a:lumOff val="20000"/>
            </a:schemeClr>
          </a:solidFill>
          <a:latin typeface="+mn-lt"/>
          <a:ea typeface="+mn-ea"/>
          <a:cs typeface="+mn-cs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dk1">
              <a:lumMod val="80000"/>
              <a:lumOff val="2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2.xml"/><Relationship Id="rId5" Type="http://schemas.openxmlformats.org/officeDocument/2006/relationships/image" Target="../media/image15.jpeg"/><Relationship Id="rId4" Type="http://schemas.openxmlformats.org/officeDocument/2006/relationships/image" Target="../media/image20.png"/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" Type="http://schemas.openxmlformats.org/officeDocument/2006/relationships/tags" Target="../tags/tag19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205.xml"/><Relationship Id="rId8" Type="http://schemas.openxmlformats.org/officeDocument/2006/relationships/tags" Target="../tags/tag204.xml"/><Relationship Id="rId7" Type="http://schemas.openxmlformats.org/officeDocument/2006/relationships/tags" Target="../tags/tag203.xml"/><Relationship Id="rId6" Type="http://schemas.openxmlformats.org/officeDocument/2006/relationships/tags" Target="../tags/tag202.xml"/><Relationship Id="rId5" Type="http://schemas.openxmlformats.org/officeDocument/2006/relationships/tags" Target="../tags/tag201.xml"/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" Type="http://schemas.openxmlformats.org/officeDocument/2006/relationships/tags" Target="../tags/tag198.xml"/><Relationship Id="rId13" Type="http://schemas.openxmlformats.org/officeDocument/2006/relationships/slideLayout" Target="../slideLayouts/slideLayout32.xml"/><Relationship Id="rId12" Type="http://schemas.openxmlformats.org/officeDocument/2006/relationships/tags" Target="../tags/tag208.xml"/><Relationship Id="rId11" Type="http://schemas.openxmlformats.org/officeDocument/2006/relationships/tags" Target="../tags/tag207.xml"/><Relationship Id="rId10" Type="http://schemas.openxmlformats.org/officeDocument/2006/relationships/tags" Target="../tags/tag206.xml"/><Relationship Id="rId1" Type="http://schemas.openxmlformats.org/officeDocument/2006/relationships/tags" Target="../tags/tag19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7" Type="http://schemas.openxmlformats.org/officeDocument/2006/relationships/tags" Target="../tags/tag215.xml"/><Relationship Id="rId6" Type="http://schemas.openxmlformats.org/officeDocument/2006/relationships/tags" Target="../tags/tag214.xml"/><Relationship Id="rId5" Type="http://schemas.openxmlformats.org/officeDocument/2006/relationships/tags" Target="../tags/tag213.xml"/><Relationship Id="rId4" Type="http://schemas.openxmlformats.org/officeDocument/2006/relationships/tags" Target="../tags/tag212.xml"/><Relationship Id="rId3" Type="http://schemas.openxmlformats.org/officeDocument/2006/relationships/tags" Target="../tags/tag211.xml"/><Relationship Id="rId2" Type="http://schemas.openxmlformats.org/officeDocument/2006/relationships/tags" Target="../tags/tag210.xml"/><Relationship Id="rId1" Type="http://schemas.openxmlformats.org/officeDocument/2006/relationships/tags" Target="../tags/tag20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6.xml"/><Relationship Id="rId2" Type="http://schemas.openxmlformats.org/officeDocument/2006/relationships/tags" Target="../tags/tag217.xml"/><Relationship Id="rId1" Type="http://schemas.openxmlformats.org/officeDocument/2006/relationships/tags" Target="../tags/tag216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3.xml"/><Relationship Id="rId4" Type="http://schemas.openxmlformats.org/officeDocument/2006/relationships/tags" Target="../tags/tag163.xml"/><Relationship Id="rId3" Type="http://schemas.openxmlformats.org/officeDocument/2006/relationships/tags" Target="../tags/tag162.xml"/><Relationship Id="rId2" Type="http://schemas.openxmlformats.org/officeDocument/2006/relationships/tags" Target="../tags/tag161.xml"/><Relationship Id="rId1" Type="http://schemas.openxmlformats.org/officeDocument/2006/relationships/tags" Target="../tags/tag160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tags" Target="../tags/tag170.xml"/><Relationship Id="rId6" Type="http://schemas.openxmlformats.org/officeDocument/2006/relationships/tags" Target="../tags/tag169.xml"/><Relationship Id="rId5" Type="http://schemas.openxmlformats.org/officeDocument/2006/relationships/tags" Target="../tags/tag168.xml"/><Relationship Id="rId4" Type="http://schemas.openxmlformats.org/officeDocument/2006/relationships/tags" Target="../tags/tag167.xml"/><Relationship Id="rId3" Type="http://schemas.openxmlformats.org/officeDocument/2006/relationships/tags" Target="../tags/tag166.xml"/><Relationship Id="rId2" Type="http://schemas.openxmlformats.org/officeDocument/2006/relationships/tags" Target="../tags/tag165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32.xml"/><Relationship Id="rId1" Type="http://schemas.openxmlformats.org/officeDocument/2006/relationships/tags" Target="../tags/tag16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2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" Type="http://schemas.openxmlformats.org/officeDocument/2006/relationships/tags" Target="../tags/tag17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3.xml"/><Relationship Id="rId1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2.xml"/><Relationship Id="rId2" Type="http://schemas.openxmlformats.org/officeDocument/2006/relationships/image" Target="../media/image13.jpeg"/><Relationship Id="rId1" Type="http://schemas.openxmlformats.org/officeDocument/2006/relationships/tags" Target="../tags/tag176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2.xml"/><Relationship Id="rId3" Type="http://schemas.openxmlformats.org/officeDocument/2006/relationships/image" Target="../media/image14.png"/><Relationship Id="rId2" Type="http://schemas.openxmlformats.org/officeDocument/2006/relationships/tags" Target="../tags/tag178.xml"/><Relationship Id="rId1" Type="http://schemas.openxmlformats.org/officeDocument/2006/relationships/tags" Target="../tags/tag177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187.xml"/><Relationship Id="rId8" Type="http://schemas.openxmlformats.org/officeDocument/2006/relationships/tags" Target="../tags/tag186.xml"/><Relationship Id="rId7" Type="http://schemas.openxmlformats.org/officeDocument/2006/relationships/tags" Target="../tags/tag185.xml"/><Relationship Id="rId6" Type="http://schemas.openxmlformats.org/officeDocument/2006/relationships/tags" Target="../tags/tag184.xml"/><Relationship Id="rId5" Type="http://schemas.openxmlformats.org/officeDocument/2006/relationships/tags" Target="../tags/tag183.xml"/><Relationship Id="rId4" Type="http://schemas.openxmlformats.org/officeDocument/2006/relationships/tags" Target="../tags/tag182.xml"/><Relationship Id="rId3" Type="http://schemas.openxmlformats.org/officeDocument/2006/relationships/tags" Target="../tags/tag181.xml"/><Relationship Id="rId21" Type="http://schemas.openxmlformats.org/officeDocument/2006/relationships/slideLayout" Target="../slideLayouts/slideLayout32.xml"/><Relationship Id="rId20" Type="http://schemas.openxmlformats.org/officeDocument/2006/relationships/image" Target="../media/image19.jpeg"/><Relationship Id="rId2" Type="http://schemas.openxmlformats.org/officeDocument/2006/relationships/tags" Target="../tags/tag180.xml"/><Relationship Id="rId19" Type="http://schemas.openxmlformats.org/officeDocument/2006/relationships/image" Target="../media/image18.jpeg"/><Relationship Id="rId18" Type="http://schemas.openxmlformats.org/officeDocument/2006/relationships/image" Target="../media/image17.jpeg"/><Relationship Id="rId17" Type="http://schemas.openxmlformats.org/officeDocument/2006/relationships/image" Target="../media/image16.jpeg"/><Relationship Id="rId16" Type="http://schemas.openxmlformats.org/officeDocument/2006/relationships/image" Target="../media/image15.jpeg"/><Relationship Id="rId15" Type="http://schemas.openxmlformats.org/officeDocument/2006/relationships/tags" Target="../tags/tag193.xml"/><Relationship Id="rId14" Type="http://schemas.openxmlformats.org/officeDocument/2006/relationships/tags" Target="../tags/tag192.xml"/><Relationship Id="rId13" Type="http://schemas.openxmlformats.org/officeDocument/2006/relationships/tags" Target="../tags/tag191.xml"/><Relationship Id="rId12" Type="http://schemas.openxmlformats.org/officeDocument/2006/relationships/tags" Target="../tags/tag190.xml"/><Relationship Id="rId11" Type="http://schemas.openxmlformats.org/officeDocument/2006/relationships/tags" Target="../tags/tag189.xml"/><Relationship Id="rId10" Type="http://schemas.openxmlformats.org/officeDocument/2006/relationships/tags" Target="../tags/tag188.xml"/><Relationship Id="rId1" Type="http://schemas.openxmlformats.org/officeDocument/2006/relationships/tags" Target="../tags/tag17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151016" y="981544"/>
            <a:ext cx="8278877" cy="551925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53323" y="1604431"/>
            <a:ext cx="6179568" cy="4248452"/>
          </a:xfrm>
          <a:prstGeom prst="rect">
            <a:avLst/>
          </a:prstGeom>
        </p:spPr>
      </p:pic>
      <p:sp>
        <p:nvSpPr>
          <p:cNvPr id="10" name="文本框 158"/>
          <p:cNvSpPr txBox="1"/>
          <p:nvPr/>
        </p:nvSpPr>
        <p:spPr>
          <a:xfrm>
            <a:off x="6311900" y="2385060"/>
            <a:ext cx="5367655" cy="1563370"/>
          </a:xfrm>
          <a:prstGeom prst="rect">
            <a:avLst/>
          </a:prstGeom>
          <a:noFill/>
        </p:spPr>
        <p:txBody>
          <a:bodyPr wrap="square" lIns="86687" tIns="43343" rIns="86687" bIns="43343" rtlCol="0">
            <a:spAutoFit/>
          </a:bodyPr>
          <a:lstStyle/>
          <a:p>
            <a:r>
              <a:rPr kumimoji="1" lang="zh-CN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基于手势识别</a:t>
            </a:r>
            <a:endParaRPr kumimoji="1" lang="zh-CN" sz="4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CN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kumimoji="1" lang="zh-CN" sz="4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的音乐播放器</a:t>
            </a:r>
            <a:endParaRPr kumimoji="1" lang="zh-CN" sz="4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/>
      </p:par>
    </p:tnLst>
    <p:bldLst>
      <p:bldP spid="10" grpId="0"/>
      <p:bldP spid="1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 sz="3110">
                <a:solidFill>
                  <a:schemeClr val="accent1"/>
                </a:solidFill>
                <a:sym typeface="+mn-ea"/>
              </a:rPr>
              <a:t>手势识别模块</a:t>
            </a:r>
            <a:endParaRPr lang="zh-CN" altLang="en-US" sz="3110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"/>
            </p:custDataLst>
          </p:nvPr>
        </p:nvSpPr>
        <p:spPr>
          <a:xfrm>
            <a:off x="523240" y="1268730"/>
            <a:ext cx="1679575" cy="68897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0" name="文本框 11"/>
          <p:cNvSpPr txBox="1"/>
          <p:nvPr>
            <p:custDataLst>
              <p:tags r:id="rId2"/>
            </p:custDataLst>
          </p:nvPr>
        </p:nvSpPr>
        <p:spPr>
          <a:xfrm>
            <a:off x="623570" y="1412875"/>
            <a:ext cx="2055495" cy="4591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sz="2000">
                <a:solidFill>
                  <a:schemeClr val="bg1"/>
                </a:solidFill>
                <a:sym typeface="+mn-ea"/>
              </a:rPr>
              <a:t>关节点定位</a:t>
            </a:r>
            <a:endParaRPr lang="zh-CN" altLang="en-US" sz="2000" kern="0" spc="0" dirty="0">
              <a:ln>
                <a:noFill/>
                <a:prstDash val="sysDot"/>
              </a:ln>
              <a:solidFill>
                <a:schemeClr val="bg1"/>
              </a:solidFill>
              <a:latin typeface="+mn-ea"/>
              <a:ea typeface="+mn-ea"/>
              <a:sym typeface="+mn-ea"/>
            </a:endParaRPr>
          </a:p>
        </p:txBody>
      </p:sp>
      <p:cxnSp>
        <p:nvCxnSpPr>
          <p:cNvPr id="11" name="直接连接符 10"/>
          <p:cNvCxnSpPr/>
          <p:nvPr>
            <p:custDataLst>
              <p:tags r:id="rId3"/>
            </p:custDataLst>
          </p:nvPr>
        </p:nvCxnSpPr>
        <p:spPr>
          <a:xfrm>
            <a:off x="623329" y="1376750"/>
            <a:ext cx="308610" cy="0"/>
          </a:xfrm>
          <a:prstGeom prst="line">
            <a:avLst/>
          </a:prstGeom>
          <a:ln w="254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2495550" y="1376680"/>
            <a:ext cx="9455150" cy="3860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20000"/>
              </a:lnSpc>
            </a:pPr>
            <a:r>
              <a:rPr lang="en-US" altLang="zh-CN" sz="1600" dirty="0">
                <a:sym typeface="+mn-ea"/>
              </a:rPr>
              <a:t>HandLandmarks.py</a:t>
            </a:r>
            <a:r>
              <a:rPr lang="zh-CN" altLang="en-US" sz="1600" dirty="0">
                <a:sym typeface="+mn-ea"/>
              </a:rPr>
              <a:t>调用</a:t>
            </a:r>
            <a:r>
              <a:rPr lang="en-US" altLang="zh-CN" sz="1600" dirty="0">
                <a:sym typeface="+mn-ea"/>
              </a:rPr>
              <a:t>mediapipe</a:t>
            </a:r>
            <a:r>
              <a:rPr lang="zh-CN" altLang="en-US" sz="1600" dirty="0">
                <a:sym typeface="+mn-ea"/>
              </a:rPr>
              <a:t>包根据机器学习识别出手部模型得出手部</a:t>
            </a:r>
            <a:r>
              <a:rPr lang="en-US" altLang="zh-CN" sz="1600" dirty="0">
                <a:sym typeface="+mn-ea"/>
              </a:rPr>
              <a:t>21</a:t>
            </a:r>
            <a:r>
              <a:rPr lang="zh-CN" altLang="en-US" sz="1600" dirty="0">
                <a:sym typeface="+mn-ea"/>
              </a:rPr>
              <a:t>个关节点模型坐标</a:t>
            </a:r>
            <a:endParaRPr lang="zh-CN" altLang="en-US" sz="1600" dirty="0">
              <a:sym typeface="+mn-ea"/>
            </a:endParaRPr>
          </a:p>
        </p:txBody>
      </p:sp>
      <p:pic>
        <p:nvPicPr>
          <p:cNvPr id="4" name="图片 3" descr="屏幕截图 2024-06-16 22440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75" y="2076450"/>
            <a:ext cx="7204710" cy="2378075"/>
          </a:xfrm>
          <a:prstGeom prst="rect">
            <a:avLst/>
          </a:prstGeom>
        </p:spPr>
      </p:pic>
      <p:pic>
        <p:nvPicPr>
          <p:cNvPr id="5" name="图片 4" descr="微信图片_202406162334081"/>
          <p:cNvPicPr>
            <a:picLocks noChangeAspect="1"/>
          </p:cNvPicPr>
          <p:nvPr/>
        </p:nvPicPr>
        <p:blipFill>
          <a:blip r:embed="rId5"/>
          <a:srcRect b="26135"/>
          <a:stretch>
            <a:fillRect/>
          </a:stretch>
        </p:blipFill>
        <p:spPr>
          <a:xfrm>
            <a:off x="7572375" y="1952625"/>
            <a:ext cx="4359910" cy="4189730"/>
          </a:xfrm>
          <a:prstGeom prst="rect">
            <a:avLst/>
          </a:prstGeom>
        </p:spPr>
      </p:pic>
    </p:spTree>
  </p:cSld>
  <p:clrMapOvr>
    <a:masterClrMapping/>
  </p:clrMapOvr>
  <p:transition spd="med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427527" y="2907122"/>
            <a:ext cx="7764473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28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亮点分析</a:t>
            </a:r>
            <a:endParaRPr kumimoji="0" lang="zh-CN" sz="2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olidFill>
                  <a:schemeClr val="accent1"/>
                </a:solidFill>
                <a:sym typeface="+mn-ea"/>
              </a:rPr>
              <a:t>用户交互</a:t>
            </a:r>
            <a:endParaRPr lang="zh-CN" altLang="en-US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8" name="椭圆 7"/>
          <p:cNvSpPr/>
          <p:nvPr>
            <p:custDataLst>
              <p:tags r:id="rId1"/>
            </p:custDataLst>
          </p:nvPr>
        </p:nvSpPr>
        <p:spPr>
          <a:xfrm rot="10800000">
            <a:off x="5944809" y="1674722"/>
            <a:ext cx="1898701" cy="1898701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>
            <p:custDataLst>
              <p:tags r:id="rId2"/>
            </p:custDataLst>
          </p:nvPr>
        </p:nvSpPr>
        <p:spPr>
          <a:xfrm rot="10800000">
            <a:off x="4349466" y="1674722"/>
            <a:ext cx="1898701" cy="1898701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015865" y="5481320"/>
            <a:ext cx="8063865" cy="776605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简单易用</a:t>
            </a:r>
            <a:endParaRPr lang="zh-CN" altLang="en-US" sz="1400"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实时响应，准确反馈</a:t>
            </a:r>
            <a:endParaRPr lang="zh-CN" altLang="en-US" sz="1400">
              <a:sym typeface="+mn-ea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基本功能完备</a:t>
            </a:r>
            <a:endParaRPr lang="zh-CN" altLang="en-US" sz="1400">
              <a:sym typeface="+mn-ea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2609789" y="5074885"/>
            <a:ext cx="6972740" cy="37041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>
                <a:solidFill>
                  <a:schemeClr val="accent1"/>
                </a:solidFill>
                <a:sym typeface="+mn-ea"/>
              </a:rPr>
              <a:t>用户要求</a:t>
            </a:r>
            <a:endParaRPr lang="zh-CN" altLang="en-US" sz="2000" b="1" kern="0"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2" name="矩形 11"/>
          <p:cNvSpPr/>
          <p:nvPr>
            <p:custDataLst>
              <p:tags r:id="rId5"/>
            </p:custDataLst>
          </p:nvPr>
        </p:nvSpPr>
        <p:spPr>
          <a:xfrm>
            <a:off x="7734935" y="2105660"/>
            <a:ext cx="3696970" cy="176276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播放控制</a:t>
            </a:r>
            <a:endParaRPr lang="zh-CN" altLang="en-US" sz="1400"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切歌操作</a:t>
            </a:r>
            <a:endParaRPr lang="zh-CN" altLang="en-US" sz="1400"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音量调节、</a:t>
            </a:r>
            <a:endParaRPr lang="zh-CN" altLang="en-US" sz="1400"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收藏</a:t>
            </a:r>
            <a:endParaRPr lang="zh-CN" altLang="en-US" sz="1400"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程序终止</a:t>
            </a:r>
            <a:endParaRPr lang="zh-CN" altLang="en-US" sz="1400"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8245220" y="1644067"/>
            <a:ext cx="3186200" cy="37041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>
                <a:solidFill>
                  <a:schemeClr val="accent1"/>
                </a:solidFill>
                <a:latin typeface="+mn-ea"/>
                <a:cs typeface="+mn-ea"/>
              </a:rPr>
              <a:t>实现功能</a:t>
            </a:r>
            <a:endParaRPr lang="zh-CN" altLang="en-US" sz="20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3" name="矩形 22"/>
          <p:cNvSpPr/>
          <p:nvPr>
            <p:custDataLst>
              <p:tags r:id="rId7"/>
            </p:custDataLst>
          </p:nvPr>
        </p:nvSpPr>
        <p:spPr>
          <a:xfrm>
            <a:off x="443865" y="2105660"/>
            <a:ext cx="3501390" cy="1762760"/>
          </a:xfrm>
          <a:prstGeom prst="rect">
            <a:avLst/>
          </a:prstGeom>
        </p:spPr>
        <p:txBody>
          <a:bodyPr wrap="square" lIns="0" tIns="0" rIns="0" bIns="0">
            <a:noAutofit/>
          </a:bodyPr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该项目主要面向两种用户群体。一种是追求科技感和便利性的年轻用户群体，期望通过简单的手势动作就能实现对音乐播放器的控制。</a:t>
            </a:r>
            <a:endParaRPr lang="zh-CN" altLang="en-US" sz="1400">
              <a:sym typeface="+mn-ea"/>
            </a:endParaRPr>
          </a:p>
          <a:p>
            <a:pPr marL="1200150" lvl="2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>
                <a:sym typeface="+mn-ea"/>
              </a:rPr>
              <a:t>第二种是希望在特定场景下</a:t>
            </a:r>
            <a:r>
              <a:rPr lang="zh-CN" altLang="en-US" sz="1400">
                <a:sym typeface="+mn-ea"/>
              </a:rPr>
              <a:t>如运动、驾驶、就餐等等）</a:t>
            </a:r>
            <a:r>
              <a:rPr lang="zh-CN" altLang="en-US" sz="1400">
                <a:sym typeface="+mn-ea"/>
              </a:rPr>
              <a:t>能更便利地控制音乐的用户。</a:t>
            </a:r>
            <a:endParaRPr lang="zh-CN" altLang="en-US" sz="1400">
              <a:sym typeface="+mn-ea"/>
            </a:endParaRPr>
          </a:p>
        </p:txBody>
      </p:sp>
      <p:sp>
        <p:nvSpPr>
          <p:cNvPr id="27" name="矩形 26"/>
          <p:cNvSpPr/>
          <p:nvPr>
            <p:custDataLst>
              <p:tags r:id="rId8"/>
            </p:custDataLst>
          </p:nvPr>
        </p:nvSpPr>
        <p:spPr>
          <a:xfrm>
            <a:off x="758987" y="1644067"/>
            <a:ext cx="3186200" cy="37041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zh-CN" altLang="en-US" sz="2000" b="1" kern="0">
                <a:solidFill>
                  <a:schemeClr val="accent1"/>
                </a:solidFill>
                <a:latin typeface="+mn-ea"/>
                <a:cs typeface="+mn-ea"/>
              </a:rPr>
              <a:t>面向用户</a:t>
            </a:r>
            <a:endParaRPr lang="zh-CN" altLang="en-US" sz="2000" b="1" kern="0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28" name="椭圆 27"/>
          <p:cNvSpPr/>
          <p:nvPr>
            <p:custDataLst>
              <p:tags r:id="rId9"/>
            </p:custDataLst>
          </p:nvPr>
        </p:nvSpPr>
        <p:spPr>
          <a:xfrm rot="10800000">
            <a:off x="5167574" y="3015245"/>
            <a:ext cx="1898701" cy="1898701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9" name="图片 2" descr="343439383331313b343532303031393bd2b5bca8b9dcc0ed"/>
          <p:cNvSpPr/>
          <p:nvPr>
            <p:custDataLst>
              <p:tags r:id="rId10"/>
            </p:custDataLst>
          </p:nvPr>
        </p:nvSpPr>
        <p:spPr>
          <a:xfrm>
            <a:off x="5103071" y="2442377"/>
            <a:ext cx="391033" cy="363012"/>
          </a:xfrm>
          <a:custGeom>
            <a:avLst/>
            <a:gdLst>
              <a:gd name="connsiteX0" fmla="*/ 343290 w 388799"/>
              <a:gd name="connsiteY0" fmla="*/ 115 h 360938"/>
              <a:gd name="connsiteX1" fmla="*/ 44747 w 388799"/>
              <a:gd name="connsiteY1" fmla="*/ 115 h 360938"/>
              <a:gd name="connsiteX2" fmla="*/ 114 w 388799"/>
              <a:gd name="connsiteY2" fmla="*/ 45107 h 360938"/>
              <a:gd name="connsiteX3" fmla="*/ 114 w 388799"/>
              <a:gd name="connsiteY3" fmla="*/ 239075 h 360938"/>
              <a:gd name="connsiteX4" fmla="*/ 44747 w 388799"/>
              <a:gd name="connsiteY4" fmla="*/ 284066 h 360938"/>
              <a:gd name="connsiteX5" fmla="*/ 156825 w 388799"/>
              <a:gd name="connsiteY5" fmla="*/ 284066 h 360938"/>
              <a:gd name="connsiteX6" fmla="*/ 156825 w 388799"/>
              <a:gd name="connsiteY6" fmla="*/ 339057 h 360938"/>
              <a:gd name="connsiteX7" fmla="*/ 95330 w 388799"/>
              <a:gd name="connsiteY7" fmla="*/ 339057 h 360938"/>
              <a:gd name="connsiteX8" fmla="*/ 84420 w 388799"/>
              <a:gd name="connsiteY8" fmla="*/ 350055 h 360938"/>
              <a:gd name="connsiteX9" fmla="*/ 95330 w 388799"/>
              <a:gd name="connsiteY9" fmla="*/ 361053 h 360938"/>
              <a:gd name="connsiteX10" fmla="*/ 284772 w 388799"/>
              <a:gd name="connsiteY10" fmla="*/ 361053 h 360938"/>
              <a:gd name="connsiteX11" fmla="*/ 295681 w 388799"/>
              <a:gd name="connsiteY11" fmla="*/ 350055 h 360938"/>
              <a:gd name="connsiteX12" fmla="*/ 284772 w 388799"/>
              <a:gd name="connsiteY12" fmla="*/ 339057 h 360938"/>
              <a:gd name="connsiteX13" fmla="*/ 224270 w 388799"/>
              <a:gd name="connsiteY13" fmla="*/ 339057 h 360938"/>
              <a:gd name="connsiteX14" fmla="*/ 224270 w 388799"/>
              <a:gd name="connsiteY14" fmla="*/ 284066 h 360938"/>
              <a:gd name="connsiteX15" fmla="*/ 344281 w 388799"/>
              <a:gd name="connsiteY15" fmla="*/ 284066 h 360938"/>
              <a:gd name="connsiteX16" fmla="*/ 388914 w 388799"/>
              <a:gd name="connsiteY16" fmla="*/ 239075 h 360938"/>
              <a:gd name="connsiteX17" fmla="*/ 388914 w 388799"/>
              <a:gd name="connsiteY17" fmla="*/ 45107 h 360938"/>
              <a:gd name="connsiteX18" fmla="*/ 343290 w 388799"/>
              <a:gd name="connsiteY18" fmla="*/ 115 h 360938"/>
              <a:gd name="connsiteX19" fmla="*/ 323452 w 388799"/>
              <a:gd name="connsiteY19" fmla="*/ 67104 h 360938"/>
              <a:gd name="connsiteX20" fmla="*/ 323452 w 388799"/>
              <a:gd name="connsiteY20" fmla="*/ 67104 h 360938"/>
              <a:gd name="connsiteX21" fmla="*/ 323452 w 388799"/>
              <a:gd name="connsiteY21" fmla="*/ 68103 h 360938"/>
              <a:gd name="connsiteX22" fmla="*/ 212368 w 388799"/>
              <a:gd name="connsiteY22" fmla="*/ 217078 h 360938"/>
              <a:gd name="connsiteX23" fmla="*/ 209392 w 388799"/>
              <a:gd name="connsiteY23" fmla="*/ 215078 h 360938"/>
              <a:gd name="connsiteX24" fmla="*/ 122110 w 388799"/>
              <a:gd name="connsiteY24" fmla="*/ 151090 h 360938"/>
              <a:gd name="connsiteX25" fmla="*/ 91363 w 388799"/>
              <a:gd name="connsiteY25" fmla="*/ 191082 h 360938"/>
              <a:gd name="connsiteX26" fmla="*/ 77477 w 388799"/>
              <a:gd name="connsiteY26" fmla="*/ 196081 h 360938"/>
              <a:gd name="connsiteX27" fmla="*/ 70535 w 388799"/>
              <a:gd name="connsiteY27" fmla="*/ 181084 h 360938"/>
              <a:gd name="connsiteX28" fmla="*/ 71526 w 388799"/>
              <a:gd name="connsiteY28" fmla="*/ 179084 h 360938"/>
              <a:gd name="connsiteX29" fmla="*/ 113183 w 388799"/>
              <a:gd name="connsiteY29" fmla="*/ 124094 h 360938"/>
              <a:gd name="connsiteX30" fmla="*/ 117151 w 388799"/>
              <a:gd name="connsiteY30" fmla="*/ 119095 h 360938"/>
              <a:gd name="connsiteX31" fmla="*/ 207408 w 388799"/>
              <a:gd name="connsiteY31" fmla="*/ 186083 h 360938"/>
              <a:gd name="connsiteX32" fmla="*/ 305600 w 388799"/>
              <a:gd name="connsiteY32" fmla="*/ 55105 h 360938"/>
              <a:gd name="connsiteX33" fmla="*/ 317501 w 388799"/>
              <a:gd name="connsiteY33" fmla="*/ 53106 h 360938"/>
              <a:gd name="connsiteX34" fmla="*/ 323452 w 388799"/>
              <a:gd name="connsiteY34" fmla="*/ 67104 h 3609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388799" h="360938">
                <a:moveTo>
                  <a:pt x="343290" y="115"/>
                </a:moveTo>
                <a:lnTo>
                  <a:pt x="44747" y="115"/>
                </a:lnTo>
                <a:cubicBezTo>
                  <a:pt x="19951" y="115"/>
                  <a:pt x="114" y="20111"/>
                  <a:pt x="114" y="45107"/>
                </a:cubicBezTo>
                <a:lnTo>
                  <a:pt x="114" y="239075"/>
                </a:lnTo>
                <a:cubicBezTo>
                  <a:pt x="114" y="264070"/>
                  <a:pt x="19951" y="284066"/>
                  <a:pt x="44747" y="284066"/>
                </a:cubicBezTo>
                <a:lnTo>
                  <a:pt x="156825" y="284066"/>
                </a:lnTo>
                <a:lnTo>
                  <a:pt x="156825" y="339057"/>
                </a:lnTo>
                <a:lnTo>
                  <a:pt x="95330" y="339057"/>
                </a:lnTo>
                <a:cubicBezTo>
                  <a:pt x="89379" y="339057"/>
                  <a:pt x="84420" y="344056"/>
                  <a:pt x="84420" y="350055"/>
                </a:cubicBezTo>
                <a:cubicBezTo>
                  <a:pt x="84420" y="356054"/>
                  <a:pt x="89379" y="361053"/>
                  <a:pt x="95330" y="361053"/>
                </a:cubicBezTo>
                <a:lnTo>
                  <a:pt x="284772" y="361053"/>
                </a:lnTo>
                <a:cubicBezTo>
                  <a:pt x="290723" y="361053"/>
                  <a:pt x="295681" y="356054"/>
                  <a:pt x="295681" y="350055"/>
                </a:cubicBezTo>
                <a:cubicBezTo>
                  <a:pt x="295681" y="344056"/>
                  <a:pt x="290723" y="339057"/>
                  <a:pt x="284772" y="339057"/>
                </a:cubicBezTo>
                <a:lnTo>
                  <a:pt x="224270" y="339057"/>
                </a:lnTo>
                <a:lnTo>
                  <a:pt x="224270" y="284066"/>
                </a:lnTo>
                <a:lnTo>
                  <a:pt x="344281" y="284066"/>
                </a:lnTo>
                <a:cubicBezTo>
                  <a:pt x="369078" y="284066"/>
                  <a:pt x="388914" y="264070"/>
                  <a:pt x="388914" y="239075"/>
                </a:cubicBezTo>
                <a:lnTo>
                  <a:pt x="388914" y="45107"/>
                </a:lnTo>
                <a:cubicBezTo>
                  <a:pt x="387922" y="21111"/>
                  <a:pt x="368085" y="115"/>
                  <a:pt x="343290" y="115"/>
                </a:cubicBezTo>
                <a:moveTo>
                  <a:pt x="323452" y="67104"/>
                </a:moveTo>
                <a:cubicBezTo>
                  <a:pt x="323452" y="67104"/>
                  <a:pt x="323452" y="68103"/>
                  <a:pt x="323452" y="67104"/>
                </a:cubicBezTo>
                <a:lnTo>
                  <a:pt x="323452" y="68103"/>
                </a:lnTo>
                <a:lnTo>
                  <a:pt x="212368" y="217078"/>
                </a:lnTo>
                <a:lnTo>
                  <a:pt x="209392" y="215078"/>
                </a:lnTo>
                <a:lnTo>
                  <a:pt x="122110" y="151090"/>
                </a:lnTo>
                <a:lnTo>
                  <a:pt x="91363" y="191082"/>
                </a:lnTo>
                <a:cubicBezTo>
                  <a:pt x="88388" y="196081"/>
                  <a:pt x="82437" y="198081"/>
                  <a:pt x="77477" y="196081"/>
                </a:cubicBezTo>
                <a:cubicBezTo>
                  <a:pt x="71526" y="194082"/>
                  <a:pt x="68551" y="187083"/>
                  <a:pt x="70535" y="181084"/>
                </a:cubicBezTo>
                <a:cubicBezTo>
                  <a:pt x="70535" y="180085"/>
                  <a:pt x="70535" y="180085"/>
                  <a:pt x="71526" y="179084"/>
                </a:cubicBezTo>
                <a:lnTo>
                  <a:pt x="113183" y="124094"/>
                </a:lnTo>
                <a:lnTo>
                  <a:pt x="117151" y="119095"/>
                </a:lnTo>
                <a:lnTo>
                  <a:pt x="207408" y="186083"/>
                </a:lnTo>
                <a:lnTo>
                  <a:pt x="305600" y="55105"/>
                </a:lnTo>
                <a:cubicBezTo>
                  <a:pt x="308576" y="52106"/>
                  <a:pt x="313535" y="51106"/>
                  <a:pt x="317501" y="53106"/>
                </a:cubicBezTo>
                <a:cubicBezTo>
                  <a:pt x="323452" y="55105"/>
                  <a:pt x="326428" y="61104"/>
                  <a:pt x="323452" y="67104"/>
                </a:cubicBezTo>
              </a:path>
            </a:pathLst>
          </a:custGeom>
          <a:solidFill>
            <a:srgbClr val="FFFFFF"/>
          </a:solidFill>
          <a:ln w="13616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30" name="图片 4" descr="343439383331313b343532303032303bb8f6c8cbd0c5cfa2"/>
          <p:cNvSpPr/>
          <p:nvPr>
            <p:custDataLst>
              <p:tags r:id="rId11"/>
            </p:custDataLst>
          </p:nvPr>
        </p:nvSpPr>
        <p:spPr>
          <a:xfrm>
            <a:off x="6698414" y="2428327"/>
            <a:ext cx="390876" cy="391033"/>
          </a:xfrm>
          <a:custGeom>
            <a:avLst/>
            <a:gdLst>
              <a:gd name="connsiteX0" fmla="*/ 353028 w 388643"/>
              <a:gd name="connsiteY0" fmla="*/ 114 h 388799"/>
              <a:gd name="connsiteX1" fmla="*/ 284075 w 388643"/>
              <a:gd name="connsiteY1" fmla="*/ 114 h 388799"/>
              <a:gd name="connsiteX2" fmla="*/ 282194 w 388643"/>
              <a:gd name="connsiteY2" fmla="*/ 114 h 388799"/>
              <a:gd name="connsiteX3" fmla="*/ 60918 w 388643"/>
              <a:gd name="connsiteY3" fmla="*/ 742 h 388799"/>
              <a:gd name="connsiteX4" fmla="*/ 25815 w 388643"/>
              <a:gd name="connsiteY4" fmla="*/ 35916 h 388799"/>
              <a:gd name="connsiteX5" fmla="*/ 25815 w 388643"/>
              <a:gd name="connsiteY5" fmla="*/ 88678 h 388799"/>
              <a:gd name="connsiteX6" fmla="*/ 65933 w 388643"/>
              <a:gd name="connsiteY6" fmla="*/ 88678 h 388799"/>
              <a:gd name="connsiteX7" fmla="*/ 79096 w 388643"/>
              <a:gd name="connsiteY7" fmla="*/ 101868 h 388799"/>
              <a:gd name="connsiteX8" fmla="*/ 79096 w 388643"/>
              <a:gd name="connsiteY8" fmla="*/ 110661 h 388799"/>
              <a:gd name="connsiteX9" fmla="*/ 65933 w 388643"/>
              <a:gd name="connsiteY9" fmla="*/ 123852 h 388799"/>
              <a:gd name="connsiteX10" fmla="*/ 61545 w 388643"/>
              <a:gd name="connsiteY10" fmla="*/ 123852 h 388799"/>
              <a:gd name="connsiteX11" fmla="*/ 61545 w 388643"/>
              <a:gd name="connsiteY11" fmla="*/ 119455 h 388799"/>
              <a:gd name="connsiteX12" fmla="*/ 48381 w 388643"/>
              <a:gd name="connsiteY12" fmla="*/ 106265 h 388799"/>
              <a:gd name="connsiteX13" fmla="*/ 12024 w 388643"/>
              <a:gd name="connsiteY13" fmla="*/ 106265 h 388799"/>
              <a:gd name="connsiteX14" fmla="*/ 741 w 388643"/>
              <a:gd name="connsiteY14" fmla="*/ 115058 h 388799"/>
              <a:gd name="connsiteX15" fmla="*/ 114 w 388643"/>
              <a:gd name="connsiteY15" fmla="*/ 119455 h 388799"/>
              <a:gd name="connsiteX16" fmla="*/ 114 w 388643"/>
              <a:gd name="connsiteY16" fmla="*/ 128248 h 388799"/>
              <a:gd name="connsiteX17" fmla="*/ 13278 w 388643"/>
              <a:gd name="connsiteY17" fmla="*/ 141438 h 388799"/>
              <a:gd name="connsiteX18" fmla="*/ 26441 w 388643"/>
              <a:gd name="connsiteY18" fmla="*/ 141438 h 388799"/>
              <a:gd name="connsiteX19" fmla="*/ 26441 w 388643"/>
              <a:gd name="connsiteY19" fmla="*/ 238796 h 388799"/>
              <a:gd name="connsiteX20" fmla="*/ 66560 w 388643"/>
              <a:gd name="connsiteY20" fmla="*/ 238796 h 388799"/>
              <a:gd name="connsiteX21" fmla="*/ 79723 w 388643"/>
              <a:gd name="connsiteY21" fmla="*/ 251987 h 388799"/>
              <a:gd name="connsiteX22" fmla="*/ 79723 w 388643"/>
              <a:gd name="connsiteY22" fmla="*/ 260779 h 388799"/>
              <a:gd name="connsiteX23" fmla="*/ 66560 w 388643"/>
              <a:gd name="connsiteY23" fmla="*/ 273970 h 388799"/>
              <a:gd name="connsiteX24" fmla="*/ 62172 w 388643"/>
              <a:gd name="connsiteY24" fmla="*/ 273970 h 388799"/>
              <a:gd name="connsiteX25" fmla="*/ 62172 w 388643"/>
              <a:gd name="connsiteY25" fmla="*/ 270202 h 388799"/>
              <a:gd name="connsiteX26" fmla="*/ 49008 w 388643"/>
              <a:gd name="connsiteY26" fmla="*/ 257011 h 388799"/>
              <a:gd name="connsiteX27" fmla="*/ 12651 w 388643"/>
              <a:gd name="connsiteY27" fmla="*/ 257011 h 388799"/>
              <a:gd name="connsiteX28" fmla="*/ 1368 w 388643"/>
              <a:gd name="connsiteY28" fmla="*/ 265805 h 388799"/>
              <a:gd name="connsiteX29" fmla="*/ 741 w 388643"/>
              <a:gd name="connsiteY29" fmla="*/ 270202 h 388799"/>
              <a:gd name="connsiteX30" fmla="*/ 741 w 388643"/>
              <a:gd name="connsiteY30" fmla="*/ 278994 h 388799"/>
              <a:gd name="connsiteX31" fmla="*/ 13905 w 388643"/>
              <a:gd name="connsiteY31" fmla="*/ 292185 h 388799"/>
              <a:gd name="connsiteX32" fmla="*/ 27068 w 388643"/>
              <a:gd name="connsiteY32" fmla="*/ 292185 h 388799"/>
              <a:gd name="connsiteX33" fmla="*/ 27068 w 388643"/>
              <a:gd name="connsiteY33" fmla="*/ 353741 h 388799"/>
              <a:gd name="connsiteX34" fmla="*/ 62172 w 388643"/>
              <a:gd name="connsiteY34" fmla="*/ 388914 h 388799"/>
              <a:gd name="connsiteX35" fmla="*/ 353654 w 388643"/>
              <a:gd name="connsiteY35" fmla="*/ 388914 h 388799"/>
              <a:gd name="connsiteX36" fmla="*/ 388758 w 388643"/>
              <a:gd name="connsiteY36" fmla="*/ 353741 h 388799"/>
              <a:gd name="connsiteX37" fmla="*/ 388758 w 388643"/>
              <a:gd name="connsiteY37" fmla="*/ 35288 h 388799"/>
              <a:gd name="connsiteX38" fmla="*/ 353028 w 388643"/>
              <a:gd name="connsiteY38" fmla="*/ 114 h 388799"/>
              <a:gd name="connsiteX39" fmla="*/ 327328 w 388643"/>
              <a:gd name="connsiteY39" fmla="*/ 287788 h 388799"/>
              <a:gd name="connsiteX40" fmla="*/ 326701 w 388643"/>
              <a:gd name="connsiteY40" fmla="*/ 289673 h 388799"/>
              <a:gd name="connsiteX41" fmla="*/ 322940 w 388643"/>
              <a:gd name="connsiteY41" fmla="*/ 294069 h 388799"/>
              <a:gd name="connsiteX42" fmla="*/ 319179 w 388643"/>
              <a:gd name="connsiteY42" fmla="*/ 295953 h 388799"/>
              <a:gd name="connsiteX43" fmla="*/ 316671 w 388643"/>
              <a:gd name="connsiteY43" fmla="*/ 296581 h 388799"/>
              <a:gd name="connsiteX44" fmla="*/ 127364 w 388643"/>
              <a:gd name="connsiteY44" fmla="*/ 296581 h 388799"/>
              <a:gd name="connsiteX45" fmla="*/ 122976 w 388643"/>
              <a:gd name="connsiteY45" fmla="*/ 294697 h 388799"/>
              <a:gd name="connsiteX46" fmla="*/ 119841 w 388643"/>
              <a:gd name="connsiteY46" fmla="*/ 290301 h 388799"/>
              <a:gd name="connsiteX47" fmla="*/ 119215 w 388643"/>
              <a:gd name="connsiteY47" fmla="*/ 288416 h 388799"/>
              <a:gd name="connsiteX48" fmla="*/ 119215 w 388643"/>
              <a:gd name="connsiteY48" fmla="*/ 270830 h 388799"/>
              <a:gd name="connsiteX49" fmla="*/ 119215 w 388643"/>
              <a:gd name="connsiteY49" fmla="*/ 270202 h 388799"/>
              <a:gd name="connsiteX50" fmla="*/ 119841 w 388643"/>
              <a:gd name="connsiteY50" fmla="*/ 269573 h 388799"/>
              <a:gd name="connsiteX51" fmla="*/ 157452 w 388643"/>
              <a:gd name="connsiteY51" fmla="*/ 243821 h 388799"/>
              <a:gd name="connsiteX52" fmla="*/ 194436 w 388643"/>
              <a:gd name="connsiteY52" fmla="*/ 216812 h 388799"/>
              <a:gd name="connsiteX53" fmla="*/ 194436 w 388643"/>
              <a:gd name="connsiteY53" fmla="*/ 213043 h 388799"/>
              <a:gd name="connsiteX54" fmla="*/ 192556 w 388643"/>
              <a:gd name="connsiteY54" fmla="*/ 208647 h 388799"/>
              <a:gd name="connsiteX55" fmla="*/ 172497 w 388643"/>
              <a:gd name="connsiteY55" fmla="*/ 157769 h 388799"/>
              <a:gd name="connsiteX56" fmla="*/ 223270 w 388643"/>
              <a:gd name="connsiteY56" fmla="*/ 93702 h 388799"/>
              <a:gd name="connsiteX57" fmla="*/ 274045 w 388643"/>
              <a:gd name="connsiteY57" fmla="*/ 157769 h 388799"/>
              <a:gd name="connsiteX58" fmla="*/ 253986 w 388643"/>
              <a:gd name="connsiteY58" fmla="*/ 208647 h 388799"/>
              <a:gd name="connsiteX59" fmla="*/ 252106 w 388643"/>
              <a:gd name="connsiteY59" fmla="*/ 213043 h 388799"/>
              <a:gd name="connsiteX60" fmla="*/ 252106 w 388643"/>
              <a:gd name="connsiteY60" fmla="*/ 216812 h 388799"/>
              <a:gd name="connsiteX61" fmla="*/ 289089 w 388643"/>
              <a:gd name="connsiteY61" fmla="*/ 243821 h 388799"/>
              <a:gd name="connsiteX62" fmla="*/ 326701 w 388643"/>
              <a:gd name="connsiteY62" fmla="*/ 269573 h 388799"/>
              <a:gd name="connsiteX63" fmla="*/ 327328 w 388643"/>
              <a:gd name="connsiteY63" fmla="*/ 270202 h 388799"/>
              <a:gd name="connsiteX64" fmla="*/ 327328 w 388643"/>
              <a:gd name="connsiteY64" fmla="*/ 270830 h 388799"/>
              <a:gd name="connsiteX65" fmla="*/ 327328 w 388643"/>
              <a:gd name="connsiteY65" fmla="*/ 287788 h 3887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88643" h="388799">
                <a:moveTo>
                  <a:pt x="353028" y="114"/>
                </a:moveTo>
                <a:lnTo>
                  <a:pt x="284075" y="114"/>
                </a:lnTo>
                <a:lnTo>
                  <a:pt x="282194" y="114"/>
                </a:lnTo>
                <a:lnTo>
                  <a:pt x="60918" y="742"/>
                </a:lnTo>
                <a:cubicBezTo>
                  <a:pt x="41486" y="742"/>
                  <a:pt x="25815" y="16445"/>
                  <a:pt x="25815" y="35916"/>
                </a:cubicBezTo>
                <a:lnTo>
                  <a:pt x="25815" y="88678"/>
                </a:lnTo>
                <a:lnTo>
                  <a:pt x="65933" y="88678"/>
                </a:lnTo>
                <a:cubicBezTo>
                  <a:pt x="73455" y="88678"/>
                  <a:pt x="79096" y="94331"/>
                  <a:pt x="79096" y="101868"/>
                </a:cubicBezTo>
                <a:lnTo>
                  <a:pt x="79096" y="110661"/>
                </a:lnTo>
                <a:cubicBezTo>
                  <a:pt x="79096" y="118199"/>
                  <a:pt x="73455" y="123852"/>
                  <a:pt x="65933" y="123852"/>
                </a:cubicBezTo>
                <a:lnTo>
                  <a:pt x="61545" y="123852"/>
                </a:lnTo>
                <a:lnTo>
                  <a:pt x="61545" y="119455"/>
                </a:lnTo>
                <a:cubicBezTo>
                  <a:pt x="61545" y="111918"/>
                  <a:pt x="55903" y="106265"/>
                  <a:pt x="48381" y="106265"/>
                </a:cubicBezTo>
                <a:lnTo>
                  <a:pt x="12024" y="106265"/>
                </a:lnTo>
                <a:cubicBezTo>
                  <a:pt x="7009" y="106893"/>
                  <a:pt x="2621" y="110033"/>
                  <a:pt x="741" y="115058"/>
                </a:cubicBezTo>
                <a:cubicBezTo>
                  <a:pt x="114" y="116314"/>
                  <a:pt x="114" y="118199"/>
                  <a:pt x="114" y="119455"/>
                </a:cubicBezTo>
                <a:lnTo>
                  <a:pt x="114" y="128248"/>
                </a:lnTo>
                <a:cubicBezTo>
                  <a:pt x="114" y="135786"/>
                  <a:pt x="5756" y="141438"/>
                  <a:pt x="13278" y="141438"/>
                </a:cubicBezTo>
                <a:lnTo>
                  <a:pt x="26441" y="141438"/>
                </a:lnTo>
                <a:lnTo>
                  <a:pt x="26441" y="238796"/>
                </a:lnTo>
                <a:lnTo>
                  <a:pt x="66560" y="238796"/>
                </a:lnTo>
                <a:cubicBezTo>
                  <a:pt x="74082" y="238796"/>
                  <a:pt x="79723" y="244449"/>
                  <a:pt x="79723" y="251987"/>
                </a:cubicBezTo>
                <a:lnTo>
                  <a:pt x="79723" y="260779"/>
                </a:lnTo>
                <a:cubicBezTo>
                  <a:pt x="79723" y="268317"/>
                  <a:pt x="74082" y="273970"/>
                  <a:pt x="66560" y="273970"/>
                </a:cubicBezTo>
                <a:lnTo>
                  <a:pt x="62172" y="273970"/>
                </a:lnTo>
                <a:lnTo>
                  <a:pt x="62172" y="270202"/>
                </a:lnTo>
                <a:cubicBezTo>
                  <a:pt x="62172" y="262664"/>
                  <a:pt x="56530" y="257011"/>
                  <a:pt x="49008" y="257011"/>
                </a:cubicBezTo>
                <a:lnTo>
                  <a:pt x="12651" y="257011"/>
                </a:lnTo>
                <a:cubicBezTo>
                  <a:pt x="7636" y="257639"/>
                  <a:pt x="3248" y="260779"/>
                  <a:pt x="1368" y="265805"/>
                </a:cubicBezTo>
                <a:cubicBezTo>
                  <a:pt x="741" y="267061"/>
                  <a:pt x="741" y="268945"/>
                  <a:pt x="741" y="270202"/>
                </a:cubicBezTo>
                <a:lnTo>
                  <a:pt x="741" y="278994"/>
                </a:lnTo>
                <a:cubicBezTo>
                  <a:pt x="741" y="286532"/>
                  <a:pt x="6382" y="292185"/>
                  <a:pt x="13905" y="292185"/>
                </a:cubicBezTo>
                <a:lnTo>
                  <a:pt x="27068" y="292185"/>
                </a:lnTo>
                <a:lnTo>
                  <a:pt x="27068" y="353741"/>
                </a:lnTo>
                <a:cubicBezTo>
                  <a:pt x="27068" y="373212"/>
                  <a:pt x="42739" y="388914"/>
                  <a:pt x="62172" y="388914"/>
                </a:cubicBezTo>
                <a:lnTo>
                  <a:pt x="353654" y="388914"/>
                </a:lnTo>
                <a:cubicBezTo>
                  <a:pt x="373086" y="388914"/>
                  <a:pt x="388758" y="373212"/>
                  <a:pt x="388758" y="353741"/>
                </a:cubicBezTo>
                <a:lnTo>
                  <a:pt x="388758" y="35288"/>
                </a:lnTo>
                <a:cubicBezTo>
                  <a:pt x="388131" y="15817"/>
                  <a:pt x="372460" y="114"/>
                  <a:pt x="353028" y="114"/>
                </a:cubicBezTo>
                <a:moveTo>
                  <a:pt x="327328" y="287788"/>
                </a:moveTo>
                <a:cubicBezTo>
                  <a:pt x="327328" y="287788"/>
                  <a:pt x="326701" y="289045"/>
                  <a:pt x="326701" y="289673"/>
                </a:cubicBezTo>
                <a:cubicBezTo>
                  <a:pt x="326073" y="290929"/>
                  <a:pt x="324193" y="292813"/>
                  <a:pt x="322940" y="294069"/>
                </a:cubicBezTo>
                <a:lnTo>
                  <a:pt x="319179" y="295953"/>
                </a:lnTo>
                <a:lnTo>
                  <a:pt x="316671" y="296581"/>
                </a:lnTo>
                <a:lnTo>
                  <a:pt x="127364" y="296581"/>
                </a:lnTo>
                <a:cubicBezTo>
                  <a:pt x="126110" y="295953"/>
                  <a:pt x="124229" y="295325"/>
                  <a:pt x="122976" y="294697"/>
                </a:cubicBezTo>
                <a:cubicBezTo>
                  <a:pt x="121722" y="294069"/>
                  <a:pt x="120468" y="292185"/>
                  <a:pt x="119841" y="290301"/>
                </a:cubicBezTo>
                <a:cubicBezTo>
                  <a:pt x="119841" y="289673"/>
                  <a:pt x="119215" y="288416"/>
                  <a:pt x="119215" y="288416"/>
                </a:cubicBezTo>
                <a:cubicBezTo>
                  <a:pt x="118588" y="287788"/>
                  <a:pt x="116707" y="279624"/>
                  <a:pt x="119215" y="270830"/>
                </a:cubicBezTo>
                <a:lnTo>
                  <a:pt x="119215" y="270202"/>
                </a:lnTo>
                <a:lnTo>
                  <a:pt x="119841" y="269573"/>
                </a:lnTo>
                <a:cubicBezTo>
                  <a:pt x="126110" y="261408"/>
                  <a:pt x="141154" y="252615"/>
                  <a:pt x="157452" y="243821"/>
                </a:cubicBezTo>
                <a:cubicBezTo>
                  <a:pt x="172497" y="235656"/>
                  <a:pt x="194436" y="223093"/>
                  <a:pt x="194436" y="216812"/>
                </a:cubicBezTo>
                <a:lnTo>
                  <a:pt x="194436" y="213043"/>
                </a:lnTo>
                <a:cubicBezTo>
                  <a:pt x="194436" y="211159"/>
                  <a:pt x="193809" y="209903"/>
                  <a:pt x="192556" y="208647"/>
                </a:cubicBezTo>
                <a:cubicBezTo>
                  <a:pt x="179391" y="195456"/>
                  <a:pt x="172497" y="177241"/>
                  <a:pt x="172497" y="157769"/>
                </a:cubicBezTo>
                <a:cubicBezTo>
                  <a:pt x="172497" y="126364"/>
                  <a:pt x="178765" y="93702"/>
                  <a:pt x="223270" y="93702"/>
                </a:cubicBezTo>
                <a:cubicBezTo>
                  <a:pt x="267777" y="93702"/>
                  <a:pt x="274045" y="125736"/>
                  <a:pt x="274045" y="157769"/>
                </a:cubicBezTo>
                <a:cubicBezTo>
                  <a:pt x="274045" y="177241"/>
                  <a:pt x="267151" y="195456"/>
                  <a:pt x="253986" y="208647"/>
                </a:cubicBezTo>
                <a:cubicBezTo>
                  <a:pt x="252733" y="209903"/>
                  <a:pt x="252106" y="211159"/>
                  <a:pt x="252106" y="213043"/>
                </a:cubicBezTo>
                <a:lnTo>
                  <a:pt x="252106" y="216812"/>
                </a:lnTo>
                <a:cubicBezTo>
                  <a:pt x="252106" y="223093"/>
                  <a:pt x="274672" y="235656"/>
                  <a:pt x="289089" y="243821"/>
                </a:cubicBezTo>
                <a:cubicBezTo>
                  <a:pt x="305387" y="252615"/>
                  <a:pt x="320432" y="261408"/>
                  <a:pt x="326701" y="269573"/>
                </a:cubicBezTo>
                <a:lnTo>
                  <a:pt x="327328" y="270202"/>
                </a:lnTo>
                <a:lnTo>
                  <a:pt x="327328" y="270830"/>
                </a:lnTo>
                <a:cubicBezTo>
                  <a:pt x="330462" y="278994"/>
                  <a:pt x="327954" y="287160"/>
                  <a:pt x="327328" y="287788"/>
                </a:cubicBezTo>
              </a:path>
            </a:pathLst>
          </a:custGeom>
          <a:solidFill>
            <a:srgbClr val="FFFFFF"/>
          </a:solidFill>
          <a:ln w="13613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31" name="图片 7" descr="343439383331313b343532303032333bc6f3d2b5bcf2bde9"/>
          <p:cNvSpPr/>
          <p:nvPr>
            <p:custDataLst>
              <p:tags r:id="rId12"/>
            </p:custDataLst>
          </p:nvPr>
        </p:nvSpPr>
        <p:spPr>
          <a:xfrm>
            <a:off x="5921179" y="3768850"/>
            <a:ext cx="391034" cy="391034"/>
          </a:xfrm>
          <a:custGeom>
            <a:avLst/>
            <a:gdLst>
              <a:gd name="connsiteX0" fmla="*/ 375556 w 388800"/>
              <a:gd name="connsiteY0" fmla="*/ 360976 h 388800"/>
              <a:gd name="connsiteX1" fmla="*/ 388914 w 388800"/>
              <a:gd name="connsiteY1" fmla="*/ 375556 h 388800"/>
              <a:gd name="connsiteX2" fmla="*/ 375556 w 388800"/>
              <a:gd name="connsiteY2" fmla="*/ 388914 h 388800"/>
              <a:gd name="connsiteX3" fmla="*/ 13444 w 388800"/>
              <a:gd name="connsiteY3" fmla="*/ 388914 h 388800"/>
              <a:gd name="connsiteX4" fmla="*/ 114 w 388800"/>
              <a:gd name="connsiteY4" fmla="*/ 374334 h 388800"/>
              <a:gd name="connsiteX5" fmla="*/ 13472 w 388800"/>
              <a:gd name="connsiteY5" fmla="*/ 360976 h 388800"/>
              <a:gd name="connsiteX6" fmla="*/ 34134 w 388800"/>
              <a:gd name="connsiteY6" fmla="*/ 360976 h 388800"/>
              <a:gd name="connsiteX7" fmla="*/ 34134 w 388800"/>
              <a:gd name="connsiteY7" fmla="*/ 19554 h 388800"/>
              <a:gd name="connsiteX8" fmla="*/ 53574 w 388800"/>
              <a:gd name="connsiteY8" fmla="*/ 114 h 388800"/>
              <a:gd name="connsiteX9" fmla="*/ 232172 w 388800"/>
              <a:gd name="connsiteY9" fmla="*/ 114 h 388800"/>
              <a:gd name="connsiteX10" fmla="*/ 251612 w 388800"/>
              <a:gd name="connsiteY10" fmla="*/ 19554 h 388800"/>
              <a:gd name="connsiteX11" fmla="*/ 251612 w 388800"/>
              <a:gd name="connsiteY11" fmla="*/ 127696 h 388800"/>
              <a:gd name="connsiteX12" fmla="*/ 328178 w 388800"/>
              <a:gd name="connsiteY12" fmla="*/ 151996 h 388800"/>
              <a:gd name="connsiteX13" fmla="*/ 354894 w 388800"/>
              <a:gd name="connsiteY13" fmla="*/ 188432 h 388800"/>
              <a:gd name="connsiteX14" fmla="*/ 354894 w 388800"/>
              <a:gd name="connsiteY14" fmla="*/ 360976 h 388800"/>
              <a:gd name="connsiteX15" fmla="*/ 375556 w 388800"/>
              <a:gd name="connsiteY15" fmla="*/ 360976 h 388800"/>
              <a:gd name="connsiteX16" fmla="*/ 160494 w 388800"/>
              <a:gd name="connsiteY16" fmla="*/ 81484 h 388800"/>
              <a:gd name="connsiteX17" fmla="*/ 160494 w 388800"/>
              <a:gd name="connsiteY17" fmla="*/ 115504 h 388800"/>
              <a:gd name="connsiteX18" fmla="*/ 215176 w 388800"/>
              <a:gd name="connsiteY18" fmla="*/ 115504 h 388800"/>
              <a:gd name="connsiteX19" fmla="*/ 215176 w 388800"/>
              <a:gd name="connsiteY19" fmla="*/ 81512 h 388800"/>
              <a:gd name="connsiteX20" fmla="*/ 160494 w 388800"/>
              <a:gd name="connsiteY20" fmla="*/ 81512 h 388800"/>
              <a:gd name="connsiteX21" fmla="*/ 160494 w 388800"/>
              <a:gd name="connsiteY21" fmla="*/ 81512 h 388800"/>
              <a:gd name="connsiteX22" fmla="*/ 160494 w 388800"/>
              <a:gd name="connsiteY22" fmla="*/ 81484 h 388800"/>
              <a:gd name="connsiteX23" fmla="*/ 125252 w 388800"/>
              <a:gd name="connsiteY23" fmla="*/ 296546 h 388800"/>
              <a:gd name="connsiteX24" fmla="*/ 125252 w 388800"/>
              <a:gd name="connsiteY24" fmla="*/ 262554 h 388800"/>
              <a:gd name="connsiteX25" fmla="*/ 70598 w 388800"/>
              <a:gd name="connsiteY25" fmla="*/ 262554 h 388800"/>
              <a:gd name="connsiteX26" fmla="*/ 70598 w 388800"/>
              <a:gd name="connsiteY26" fmla="*/ 296574 h 388800"/>
              <a:gd name="connsiteX27" fmla="*/ 125252 w 388800"/>
              <a:gd name="connsiteY27" fmla="*/ 296574 h 388800"/>
              <a:gd name="connsiteX28" fmla="*/ 125252 w 388800"/>
              <a:gd name="connsiteY28" fmla="*/ 296574 h 388800"/>
              <a:gd name="connsiteX29" fmla="*/ 125252 w 388800"/>
              <a:gd name="connsiteY29" fmla="*/ 296546 h 388800"/>
              <a:gd name="connsiteX30" fmla="*/ 70598 w 388800"/>
              <a:gd name="connsiteY30" fmla="*/ 206650 h 388800"/>
              <a:gd name="connsiteX31" fmla="*/ 125252 w 388800"/>
              <a:gd name="connsiteY31" fmla="*/ 206650 h 388800"/>
              <a:gd name="connsiteX32" fmla="*/ 125252 w 388800"/>
              <a:gd name="connsiteY32" fmla="*/ 172658 h 388800"/>
              <a:gd name="connsiteX33" fmla="*/ 70598 w 388800"/>
              <a:gd name="connsiteY33" fmla="*/ 172658 h 388800"/>
              <a:gd name="connsiteX34" fmla="*/ 70598 w 388800"/>
              <a:gd name="connsiteY34" fmla="*/ 206706 h 388800"/>
              <a:gd name="connsiteX35" fmla="*/ 70598 w 388800"/>
              <a:gd name="connsiteY35" fmla="*/ 206650 h 388800"/>
              <a:gd name="connsiteX36" fmla="*/ 70598 w 388800"/>
              <a:gd name="connsiteY36" fmla="*/ 115560 h 388800"/>
              <a:gd name="connsiteX37" fmla="*/ 125252 w 388800"/>
              <a:gd name="connsiteY37" fmla="*/ 115560 h 388800"/>
              <a:gd name="connsiteX38" fmla="*/ 125252 w 388800"/>
              <a:gd name="connsiteY38" fmla="*/ 81484 h 388800"/>
              <a:gd name="connsiteX39" fmla="*/ 70598 w 388800"/>
              <a:gd name="connsiteY39" fmla="*/ 81484 h 388800"/>
              <a:gd name="connsiteX40" fmla="*/ 70598 w 388800"/>
              <a:gd name="connsiteY40" fmla="*/ 115504 h 388800"/>
              <a:gd name="connsiteX41" fmla="*/ 70598 w 388800"/>
              <a:gd name="connsiteY41" fmla="*/ 115560 h 388800"/>
              <a:gd name="connsiteX42" fmla="*/ 160494 w 388800"/>
              <a:gd name="connsiteY42" fmla="*/ 171436 h 388800"/>
              <a:gd name="connsiteX43" fmla="*/ 160494 w 388800"/>
              <a:gd name="connsiteY43" fmla="*/ 206678 h 388800"/>
              <a:gd name="connsiteX44" fmla="*/ 215176 w 388800"/>
              <a:gd name="connsiteY44" fmla="*/ 206678 h 388800"/>
              <a:gd name="connsiteX45" fmla="*/ 215176 w 388800"/>
              <a:gd name="connsiteY45" fmla="*/ 171408 h 388800"/>
              <a:gd name="connsiteX46" fmla="*/ 160494 w 388800"/>
              <a:gd name="connsiteY46" fmla="*/ 171408 h 388800"/>
              <a:gd name="connsiteX47" fmla="*/ 160494 w 388800"/>
              <a:gd name="connsiteY47" fmla="*/ 171408 h 388800"/>
              <a:gd name="connsiteX48" fmla="*/ 160494 w 388800"/>
              <a:gd name="connsiteY48" fmla="*/ 171436 h 388800"/>
              <a:gd name="connsiteX49" fmla="*/ 216398 w 388800"/>
              <a:gd name="connsiteY49" fmla="*/ 296574 h 388800"/>
              <a:gd name="connsiteX50" fmla="*/ 216398 w 388800"/>
              <a:gd name="connsiteY50" fmla="*/ 262554 h 388800"/>
              <a:gd name="connsiteX51" fmla="*/ 161688 w 388800"/>
              <a:gd name="connsiteY51" fmla="*/ 262554 h 388800"/>
              <a:gd name="connsiteX52" fmla="*/ 161688 w 388800"/>
              <a:gd name="connsiteY52" fmla="*/ 296574 h 388800"/>
              <a:gd name="connsiteX53" fmla="*/ 216398 w 388800"/>
              <a:gd name="connsiteY53" fmla="*/ 296574 h 388800"/>
              <a:gd name="connsiteX54" fmla="*/ 216398 w 388800"/>
              <a:gd name="connsiteY54" fmla="*/ 296574 h 388800"/>
              <a:gd name="connsiteX55" fmla="*/ 274718 w 388800"/>
              <a:gd name="connsiteY55" fmla="*/ 336676 h 388800"/>
              <a:gd name="connsiteX56" fmla="*/ 302656 w 388800"/>
              <a:gd name="connsiteY56" fmla="*/ 336676 h 388800"/>
              <a:gd name="connsiteX57" fmla="*/ 302656 w 388800"/>
              <a:gd name="connsiteY57" fmla="*/ 280772 h 388800"/>
              <a:gd name="connsiteX58" fmla="*/ 274718 w 388800"/>
              <a:gd name="connsiteY58" fmla="*/ 280772 h 388800"/>
              <a:gd name="connsiteX59" fmla="*/ 274718 w 388800"/>
              <a:gd name="connsiteY59" fmla="*/ 336676 h 388800"/>
              <a:gd name="connsiteX60" fmla="*/ 274718 w 388800"/>
              <a:gd name="connsiteY60" fmla="*/ 255278 h 388800"/>
              <a:gd name="connsiteX61" fmla="*/ 302656 w 388800"/>
              <a:gd name="connsiteY61" fmla="*/ 255278 h 388800"/>
              <a:gd name="connsiteX62" fmla="*/ 302656 w 388800"/>
              <a:gd name="connsiteY62" fmla="*/ 199374 h 388800"/>
              <a:gd name="connsiteX63" fmla="*/ 274718 w 388800"/>
              <a:gd name="connsiteY63" fmla="*/ 199374 h 388800"/>
              <a:gd name="connsiteX64" fmla="*/ 274718 w 388800"/>
              <a:gd name="connsiteY64" fmla="*/ 255278 h 38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388800" h="388800">
                <a:moveTo>
                  <a:pt x="375556" y="360976"/>
                </a:moveTo>
                <a:cubicBezTo>
                  <a:pt x="382832" y="360976"/>
                  <a:pt x="388914" y="367030"/>
                  <a:pt x="388914" y="375556"/>
                </a:cubicBezTo>
                <a:cubicBezTo>
                  <a:pt x="388839" y="382902"/>
                  <a:pt x="382902" y="388839"/>
                  <a:pt x="375556" y="388914"/>
                </a:cubicBezTo>
                <a:lnTo>
                  <a:pt x="13444" y="388914"/>
                </a:lnTo>
                <a:cubicBezTo>
                  <a:pt x="6224" y="388914"/>
                  <a:pt x="114" y="382832"/>
                  <a:pt x="114" y="374334"/>
                </a:cubicBezTo>
                <a:cubicBezTo>
                  <a:pt x="114" y="367030"/>
                  <a:pt x="6196" y="360976"/>
                  <a:pt x="13472" y="360976"/>
                </a:cubicBezTo>
                <a:lnTo>
                  <a:pt x="34134" y="360976"/>
                </a:lnTo>
                <a:lnTo>
                  <a:pt x="34134" y="19554"/>
                </a:lnTo>
                <a:cubicBezTo>
                  <a:pt x="34134" y="8612"/>
                  <a:pt x="42632" y="114"/>
                  <a:pt x="53574" y="114"/>
                </a:cubicBezTo>
                <a:lnTo>
                  <a:pt x="232172" y="114"/>
                </a:lnTo>
                <a:cubicBezTo>
                  <a:pt x="243114" y="114"/>
                  <a:pt x="251612" y="8612"/>
                  <a:pt x="251612" y="19554"/>
                </a:cubicBezTo>
                <a:lnTo>
                  <a:pt x="251612" y="127696"/>
                </a:lnTo>
                <a:lnTo>
                  <a:pt x="328178" y="151996"/>
                </a:lnTo>
                <a:cubicBezTo>
                  <a:pt x="343952" y="156856"/>
                  <a:pt x="354894" y="171436"/>
                  <a:pt x="354894" y="188432"/>
                </a:cubicBezTo>
                <a:lnTo>
                  <a:pt x="354894" y="360976"/>
                </a:lnTo>
                <a:lnTo>
                  <a:pt x="375556" y="360976"/>
                </a:lnTo>
                <a:moveTo>
                  <a:pt x="160494" y="81484"/>
                </a:moveTo>
                <a:lnTo>
                  <a:pt x="160494" y="115504"/>
                </a:lnTo>
                <a:lnTo>
                  <a:pt x="215176" y="115504"/>
                </a:lnTo>
                <a:lnTo>
                  <a:pt x="215176" y="81512"/>
                </a:lnTo>
                <a:lnTo>
                  <a:pt x="160494" y="81512"/>
                </a:lnTo>
                <a:cubicBezTo>
                  <a:pt x="161716" y="80290"/>
                  <a:pt x="160494" y="80290"/>
                  <a:pt x="160494" y="81512"/>
                </a:cubicBezTo>
                <a:lnTo>
                  <a:pt x="160494" y="81484"/>
                </a:lnTo>
                <a:moveTo>
                  <a:pt x="125252" y="296546"/>
                </a:moveTo>
                <a:lnTo>
                  <a:pt x="125252" y="262554"/>
                </a:lnTo>
                <a:lnTo>
                  <a:pt x="70598" y="262554"/>
                </a:lnTo>
                <a:lnTo>
                  <a:pt x="70598" y="296574"/>
                </a:lnTo>
                <a:lnTo>
                  <a:pt x="125252" y="296574"/>
                </a:lnTo>
                <a:cubicBezTo>
                  <a:pt x="125252" y="297796"/>
                  <a:pt x="125252" y="296574"/>
                  <a:pt x="125252" y="296574"/>
                </a:cubicBezTo>
                <a:lnTo>
                  <a:pt x="125252" y="296546"/>
                </a:lnTo>
                <a:moveTo>
                  <a:pt x="70598" y="206650"/>
                </a:moveTo>
                <a:lnTo>
                  <a:pt x="125252" y="206650"/>
                </a:lnTo>
                <a:lnTo>
                  <a:pt x="125252" y="172658"/>
                </a:lnTo>
                <a:lnTo>
                  <a:pt x="70598" y="172658"/>
                </a:lnTo>
                <a:lnTo>
                  <a:pt x="70598" y="206706"/>
                </a:lnTo>
                <a:lnTo>
                  <a:pt x="70598" y="206650"/>
                </a:lnTo>
                <a:moveTo>
                  <a:pt x="70598" y="115560"/>
                </a:moveTo>
                <a:lnTo>
                  <a:pt x="125252" y="115560"/>
                </a:lnTo>
                <a:lnTo>
                  <a:pt x="125252" y="81484"/>
                </a:lnTo>
                <a:lnTo>
                  <a:pt x="70598" y="81484"/>
                </a:lnTo>
                <a:lnTo>
                  <a:pt x="70598" y="115504"/>
                </a:lnTo>
                <a:lnTo>
                  <a:pt x="70598" y="115560"/>
                </a:lnTo>
                <a:moveTo>
                  <a:pt x="160494" y="171436"/>
                </a:moveTo>
                <a:lnTo>
                  <a:pt x="160494" y="206678"/>
                </a:lnTo>
                <a:lnTo>
                  <a:pt x="215176" y="206678"/>
                </a:lnTo>
                <a:lnTo>
                  <a:pt x="215176" y="171408"/>
                </a:lnTo>
                <a:lnTo>
                  <a:pt x="160494" y="171408"/>
                </a:lnTo>
                <a:cubicBezTo>
                  <a:pt x="161716" y="171408"/>
                  <a:pt x="160494" y="171408"/>
                  <a:pt x="160494" y="171408"/>
                </a:cubicBezTo>
                <a:lnTo>
                  <a:pt x="160494" y="171436"/>
                </a:lnTo>
                <a:moveTo>
                  <a:pt x="216398" y="296574"/>
                </a:moveTo>
                <a:lnTo>
                  <a:pt x="216398" y="262554"/>
                </a:lnTo>
                <a:lnTo>
                  <a:pt x="161688" y="262554"/>
                </a:lnTo>
                <a:lnTo>
                  <a:pt x="161688" y="296574"/>
                </a:lnTo>
                <a:lnTo>
                  <a:pt x="216398" y="296574"/>
                </a:lnTo>
                <a:cubicBezTo>
                  <a:pt x="216398" y="297796"/>
                  <a:pt x="216398" y="296574"/>
                  <a:pt x="216398" y="296574"/>
                </a:cubicBezTo>
                <a:moveTo>
                  <a:pt x="274718" y="336676"/>
                </a:moveTo>
                <a:lnTo>
                  <a:pt x="302656" y="336676"/>
                </a:lnTo>
                <a:lnTo>
                  <a:pt x="302656" y="280772"/>
                </a:lnTo>
                <a:lnTo>
                  <a:pt x="274718" y="280772"/>
                </a:lnTo>
                <a:lnTo>
                  <a:pt x="274718" y="336676"/>
                </a:lnTo>
                <a:moveTo>
                  <a:pt x="274718" y="255278"/>
                </a:moveTo>
                <a:lnTo>
                  <a:pt x="302656" y="255278"/>
                </a:lnTo>
                <a:lnTo>
                  <a:pt x="302656" y="199374"/>
                </a:lnTo>
                <a:lnTo>
                  <a:pt x="274718" y="199374"/>
                </a:lnTo>
                <a:lnTo>
                  <a:pt x="274718" y="255278"/>
                </a:lnTo>
              </a:path>
            </a:pathLst>
          </a:custGeom>
          <a:solidFill>
            <a:srgbClr val="FFFFFF"/>
          </a:solidFill>
          <a:ln w="13605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</p:spTree>
  </p:cSld>
  <p:clrMapOvr>
    <a:masterClrMapping/>
  </p:clrMapOvr>
  <p:transition spd="med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" name="任意多边形: 形状 25"/>
          <p:cNvSpPr/>
          <p:nvPr>
            <p:custDataLst>
              <p:tags r:id="rId1"/>
            </p:custDataLst>
          </p:nvPr>
        </p:nvSpPr>
        <p:spPr>
          <a:xfrm>
            <a:off x="695960" y="4046341"/>
            <a:ext cx="5184001" cy="2124000"/>
          </a:xfrm>
          <a:custGeom>
            <a:avLst/>
            <a:gdLst>
              <a:gd name="connsiteX0" fmla="*/ 0 w 5184000"/>
              <a:gd name="connsiteY0" fmla="*/ 0 h 2124000"/>
              <a:gd name="connsiteX1" fmla="*/ 5184000 w 5184000"/>
              <a:gd name="connsiteY1" fmla="*/ 0 h 2124000"/>
              <a:gd name="connsiteX2" fmla="*/ 5184000 w 5184000"/>
              <a:gd name="connsiteY2" fmla="*/ 2124000 h 2124000"/>
              <a:gd name="connsiteX3" fmla="*/ 354007 w 5184000"/>
              <a:gd name="connsiteY3" fmla="*/ 2124000 h 2124000"/>
              <a:gd name="connsiteX4" fmla="*/ 0 w 5184000"/>
              <a:gd name="connsiteY4" fmla="*/ 1769993 h 2124000"/>
              <a:gd name="connsiteX5" fmla="*/ 0 w 5184000"/>
              <a:gd name="connsiteY5" fmla="*/ 0 h 21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84000" h="2124000">
                <a:moveTo>
                  <a:pt x="0" y="0"/>
                </a:moveTo>
                <a:lnTo>
                  <a:pt x="5184000" y="0"/>
                </a:lnTo>
                <a:lnTo>
                  <a:pt x="5184000" y="2124000"/>
                </a:lnTo>
                <a:lnTo>
                  <a:pt x="354007" y="2124000"/>
                </a:lnTo>
                <a:cubicBezTo>
                  <a:pt x="158494" y="2124000"/>
                  <a:pt x="0" y="1965506"/>
                  <a:pt x="0" y="17699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lIns="288000" tIns="0" rIns="1260000" bIns="0" rtlCol="0" anchor="ctr">
            <a:noAutofit/>
          </a:bodyPr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3. </a:t>
            </a:r>
            <a:r>
              <a:rPr lang="zh-CN" sz="1400" b="1">
                <a:solidFill>
                  <a:srgbClr val="333333"/>
                </a:solidFill>
                <a:ea typeface="微软雅黑" panose="020B0503020204020204" pitchFamily="34" charset="-122"/>
                <a:sym typeface="+mn-ea"/>
              </a:rPr>
              <a:t>实时反馈</a:t>
            </a:r>
            <a:endParaRPr lang="zh-CN" sz="1400" b="1">
              <a:solidFill>
                <a:srgbClr val="333333"/>
              </a:solidFill>
              <a:ea typeface="微软雅黑" panose="020B0503020204020204" pitchFamily="34" charset="-122"/>
              <a:sym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sz="1400" b="1">
              <a:solidFill>
                <a:srgbClr val="333333"/>
              </a:solidFill>
              <a:ea typeface="微软雅黑" panose="020B0503020204020204" pitchFamily="34" charset="-122"/>
              <a:sym typeface="+mn-ea"/>
            </a:endParaRPr>
          </a:p>
          <a:p>
            <a:pPr algn="just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sym typeface="+mn-ea"/>
              </a:rPr>
              <a:t>        </a:t>
            </a:r>
            <a:r>
              <a:rPr sz="1400">
                <a:solidFill>
                  <a:srgbClr val="333333"/>
                </a:solidFill>
                <a:sym typeface="+mn-ea"/>
              </a:rPr>
              <a:t>系统能够实时捕捉并识别用户的手势动作，并立即给出相应的反馈。这种即时的反馈机制使得用户能够准确了解操作结果，并根据需要进行调整，从而提升了音乐播放的整体体验。</a:t>
            </a:r>
            <a:endParaRPr sz="1400">
              <a:solidFill>
                <a:srgbClr val="333333"/>
              </a:solidFill>
              <a:sym typeface="+mn-ea"/>
            </a:endParaRPr>
          </a:p>
        </p:txBody>
      </p:sp>
      <p:sp>
        <p:nvSpPr>
          <p:cNvPr id="12" name="任意多边形: 形状 27"/>
          <p:cNvSpPr/>
          <p:nvPr>
            <p:custDataLst>
              <p:tags r:id="rId2"/>
            </p:custDataLst>
          </p:nvPr>
        </p:nvSpPr>
        <p:spPr>
          <a:xfrm>
            <a:off x="6311901" y="4046341"/>
            <a:ext cx="5184001" cy="2124000"/>
          </a:xfrm>
          <a:custGeom>
            <a:avLst/>
            <a:gdLst>
              <a:gd name="connsiteX0" fmla="*/ 0 w 5184000"/>
              <a:gd name="connsiteY0" fmla="*/ 0 h 2124000"/>
              <a:gd name="connsiteX1" fmla="*/ 5184000 w 5184000"/>
              <a:gd name="connsiteY1" fmla="*/ 0 h 2124000"/>
              <a:gd name="connsiteX2" fmla="*/ 5184000 w 5184000"/>
              <a:gd name="connsiteY2" fmla="*/ 1769993 h 2124000"/>
              <a:gd name="connsiteX3" fmla="*/ 4829993 w 5184000"/>
              <a:gd name="connsiteY3" fmla="*/ 2124000 h 2124000"/>
              <a:gd name="connsiteX4" fmla="*/ 0 w 5184000"/>
              <a:gd name="connsiteY4" fmla="*/ 2124000 h 2124000"/>
              <a:gd name="connsiteX5" fmla="*/ 0 w 5184000"/>
              <a:gd name="connsiteY5" fmla="*/ 0 h 21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84000" h="2124000">
                <a:moveTo>
                  <a:pt x="0" y="0"/>
                </a:moveTo>
                <a:lnTo>
                  <a:pt x="5184000" y="0"/>
                </a:lnTo>
                <a:lnTo>
                  <a:pt x="5184000" y="1769993"/>
                </a:lnTo>
                <a:cubicBezTo>
                  <a:pt x="5184000" y="1965506"/>
                  <a:pt x="5025506" y="2124000"/>
                  <a:pt x="4829993" y="2124000"/>
                </a:cubicBezTo>
                <a:lnTo>
                  <a:pt x="0" y="2124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32000" tIns="0" rIns="288000" bIns="0" numCol="1" spcCol="0" rtlCol="0" fromWordArt="0" anchor="ctr" anchorCtr="0" forceAA="0" compatLnSpc="1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4. </a:t>
            </a:r>
            <a:r>
              <a:rPr lang="zh-CN" altLang="en-US" sz="1400" b="1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界面简洁</a:t>
            </a:r>
            <a:endParaRPr lang="zh-CN" altLang="en-US" sz="1400" b="1">
              <a:solidFill>
                <a:srgbClr val="333333"/>
              </a:solidFill>
              <a:latin typeface="Open Sans" panose="020B0606030504020204" charset="0"/>
              <a:sym typeface="+mn-ea"/>
            </a:endParaRPr>
          </a:p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sz="1400" b="1">
              <a:solidFill>
                <a:srgbClr val="333333"/>
              </a:solidFill>
              <a:ea typeface="微软雅黑" panose="020B0503020204020204" pitchFamily="34" charset="-122"/>
              <a:sym typeface="+mn-ea"/>
            </a:endParaRPr>
          </a:p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sym typeface="+mn-ea"/>
              </a:rPr>
              <a:t>       </a:t>
            </a:r>
            <a:r>
              <a:rPr sz="1400">
                <a:solidFill>
                  <a:srgbClr val="333333"/>
                </a:solidFill>
                <a:sym typeface="+mn-ea"/>
              </a:rPr>
              <a:t>界面简洁明了，易于用户理解和操作。同时，提供了详细的操作说明和提示信息，帮助用户快速上手。</a:t>
            </a:r>
            <a:endParaRPr sz="1400">
              <a:solidFill>
                <a:srgbClr val="333333"/>
              </a:solidFill>
              <a:sym typeface="+mn-ea"/>
            </a:endParaRPr>
          </a:p>
        </p:txBody>
      </p:sp>
      <p:sp>
        <p:nvSpPr>
          <p:cNvPr id="13" name="矩形: 单圆角 8"/>
          <p:cNvSpPr/>
          <p:nvPr>
            <p:custDataLst>
              <p:tags r:id="rId3"/>
            </p:custDataLst>
          </p:nvPr>
        </p:nvSpPr>
        <p:spPr>
          <a:xfrm flipH="1">
            <a:off x="695960" y="1566666"/>
            <a:ext cx="5184001" cy="2124000"/>
          </a:xfrm>
          <a:prstGeom prst="round1Rect">
            <a:avLst/>
          </a:prstGeom>
          <a:solidFill>
            <a:schemeClr val="accent1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260000" bIns="0" numCol="1" spcCol="0" rtlCol="0" fromWordArt="0" anchor="ctr" anchorCtr="0" forceAA="0" compatLnSpc="1">
            <a:noAutofit/>
          </a:bodyPr>
          <a:p>
            <a:pPr marL="125730" indent="-125730"/>
            <a:r>
              <a:rPr lang="en-US" sz="1400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1</a:t>
            </a:r>
            <a:r>
              <a:rPr lang="en-US" sz="1400" b="1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. </a:t>
            </a:r>
            <a:r>
              <a:rPr lang="zh-CN" altLang="en-US" sz="1400" b="1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要素新颖，实用性强</a:t>
            </a:r>
            <a:endParaRPr lang="zh-CN" altLang="en-US" sz="1400" b="1">
              <a:solidFill>
                <a:srgbClr val="333333"/>
              </a:solidFill>
              <a:latin typeface="Open Sans" panose="020B0606030504020204" charset="0"/>
              <a:sym typeface="+mn-ea"/>
            </a:endParaRPr>
          </a:p>
          <a:p>
            <a:pPr marL="125730" indent="-125730"/>
            <a:endParaRPr lang="zh-CN" sz="1400" b="1">
              <a:solidFill>
                <a:srgbClr val="333333"/>
              </a:solidFill>
              <a:ea typeface="微软雅黑" panose="020B0503020204020204" pitchFamily="34" charset="-122"/>
            </a:endParaRPr>
          </a:p>
          <a:p>
            <a:pPr marL="125730" indent="-125730"/>
            <a:r>
              <a:rPr lang="en-US" sz="1400">
                <a:solidFill>
                  <a:srgbClr val="333333"/>
                </a:solidFill>
                <a:sym typeface="+mn-ea"/>
              </a:rPr>
              <a:t>          </a:t>
            </a:r>
            <a:r>
              <a:rPr sz="1400">
                <a:solidFill>
                  <a:srgbClr val="333333"/>
                </a:solidFill>
                <a:sym typeface="+mn-ea"/>
              </a:rPr>
              <a:t>与传统播放器相比，本项目通过手势识别实现了对播放器的非接触式控制。用户无需接触任何物理按键或触摸屏，只需通过简单的手势即可完成各种操作，极大地提高了使用的便利性。</a:t>
            </a:r>
            <a:endParaRPr sz="1400">
              <a:solidFill>
                <a:srgbClr val="333333"/>
              </a:solidFill>
              <a:sym typeface="+mn-ea"/>
            </a:endParaRPr>
          </a:p>
        </p:txBody>
      </p:sp>
      <p:sp>
        <p:nvSpPr>
          <p:cNvPr id="14" name="矩形: 单圆角 11"/>
          <p:cNvSpPr/>
          <p:nvPr>
            <p:custDataLst>
              <p:tags r:id="rId4"/>
            </p:custDataLst>
          </p:nvPr>
        </p:nvSpPr>
        <p:spPr>
          <a:xfrm>
            <a:off x="6311901" y="1566666"/>
            <a:ext cx="5184001" cy="2124000"/>
          </a:xfrm>
          <a:prstGeom prst="round1Rect">
            <a:avLst/>
          </a:prstGeom>
          <a:solidFill>
            <a:schemeClr val="accent1">
              <a:lumMod val="40000"/>
              <a:lumOff val="60000"/>
              <a:alpha val="12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188000" tIns="0" rIns="180000" bIns="0" numCol="1" spcCol="0" rtlCol="0" fromWordArt="0" anchor="ctr" anchorCtr="0" forceAA="0" compatLnSpc="1">
            <a:noAutofit/>
          </a:bodyPr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latin typeface="Open Sans" panose="020B0606030504020204" charset="0"/>
                <a:sym typeface="+mn-ea"/>
              </a:rPr>
              <a:t>2. </a:t>
            </a:r>
            <a:r>
              <a:rPr lang="zh-CN" sz="1400" b="1">
                <a:solidFill>
                  <a:srgbClr val="333333"/>
                </a:solidFill>
                <a:ea typeface="微软雅黑" panose="020B0503020204020204" pitchFamily="34" charset="-122"/>
                <a:sym typeface="+mn-ea"/>
              </a:rPr>
              <a:t>操作直观易懂</a:t>
            </a:r>
            <a:endParaRPr lang="zh-CN" sz="1400" b="1">
              <a:solidFill>
                <a:srgbClr val="333333"/>
              </a:solidFill>
              <a:ea typeface="微软雅黑" panose="020B0503020204020204" pitchFamily="34" charset="-122"/>
              <a:sym typeface="+mn-ea"/>
            </a:endParaRPr>
          </a:p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sz="1400" b="1">
              <a:solidFill>
                <a:srgbClr val="333333"/>
              </a:solidFill>
              <a:ea typeface="微软雅黑" panose="020B0503020204020204" pitchFamily="34" charset="-122"/>
              <a:sym typeface="+mn-ea"/>
            </a:endParaRPr>
          </a:p>
          <a:p>
            <a:pPr algn="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>
                <a:solidFill>
                  <a:srgbClr val="333333"/>
                </a:solidFill>
                <a:sym typeface="+mn-ea"/>
              </a:rPr>
              <a:t>        </a:t>
            </a:r>
            <a:r>
              <a:rPr sz="1400">
                <a:solidFill>
                  <a:srgbClr val="333333"/>
                </a:solidFill>
                <a:sym typeface="+mn-ea"/>
              </a:rPr>
              <a:t>手势设计简洁直观，符合用户的日常习惯和直觉。用户只需通过简单的动作就能实现对播放器的控制</a:t>
            </a:r>
            <a:r>
              <a:rPr lang="zh-CN" sz="1400">
                <a:solidFill>
                  <a:srgbClr val="333333"/>
                </a:solidFill>
                <a:sym typeface="+mn-ea"/>
              </a:rPr>
              <a:t>，如左右挥手切换歌曲等</a:t>
            </a:r>
            <a:r>
              <a:rPr sz="1400">
                <a:solidFill>
                  <a:srgbClr val="333333"/>
                </a:solidFill>
                <a:sym typeface="+mn-ea"/>
              </a:rPr>
              <a:t>。</a:t>
            </a:r>
            <a:endParaRPr sz="1400">
              <a:solidFill>
                <a:srgbClr val="333333"/>
              </a:solidFill>
              <a:sym typeface="+mn-ea"/>
            </a:endParaRPr>
          </a:p>
        </p:txBody>
      </p:sp>
      <p:sp>
        <p:nvSpPr>
          <p:cNvPr id="15" name="圆角矩形 14"/>
          <p:cNvSpPr/>
          <p:nvPr>
            <p:custDataLst>
              <p:tags r:id="rId5"/>
            </p:custDataLst>
          </p:nvPr>
        </p:nvSpPr>
        <p:spPr>
          <a:xfrm>
            <a:off x="4778375" y="2550281"/>
            <a:ext cx="2635885" cy="2635885"/>
          </a:xfrm>
          <a:prstGeom prst="roundRect">
            <a:avLst>
              <a:gd name="adj" fmla="val 26999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任意多边形: 形状 7"/>
          <p:cNvSpPr/>
          <p:nvPr>
            <p:custDataLst>
              <p:tags r:id="rId6"/>
            </p:custDataLst>
          </p:nvPr>
        </p:nvSpPr>
        <p:spPr>
          <a:xfrm>
            <a:off x="4460240" y="2232146"/>
            <a:ext cx="3272155" cy="3272155"/>
          </a:xfrm>
          <a:custGeom>
            <a:avLst/>
            <a:gdLst>
              <a:gd name="connsiteX0" fmla="*/ 1636065 w 3272128"/>
              <a:gd name="connsiteY0" fmla="*/ 0 h 3272127"/>
              <a:gd name="connsiteX1" fmla="*/ 2068615 w 3272128"/>
              <a:gd name="connsiteY1" fmla="*/ 179168 h 3272127"/>
              <a:gd name="connsiteX2" fmla="*/ 3092959 w 3272128"/>
              <a:gd name="connsiteY2" fmla="*/ 1203512 h 3272127"/>
              <a:gd name="connsiteX3" fmla="*/ 3092959 w 3272128"/>
              <a:gd name="connsiteY3" fmla="*/ 2068614 h 3272127"/>
              <a:gd name="connsiteX4" fmla="*/ 2068615 w 3272128"/>
              <a:gd name="connsiteY4" fmla="*/ 3092958 h 3272127"/>
              <a:gd name="connsiteX5" fmla="*/ 1203514 w 3272128"/>
              <a:gd name="connsiteY5" fmla="*/ 3092958 h 3272127"/>
              <a:gd name="connsiteX6" fmla="*/ 179169 w 3272128"/>
              <a:gd name="connsiteY6" fmla="*/ 2068614 h 3272127"/>
              <a:gd name="connsiteX7" fmla="*/ 179169 w 3272128"/>
              <a:gd name="connsiteY7" fmla="*/ 1203512 h 3272127"/>
              <a:gd name="connsiteX8" fmla="*/ 1203514 w 3272128"/>
              <a:gd name="connsiteY8" fmla="*/ 179168 h 3272127"/>
              <a:gd name="connsiteX9" fmla="*/ 1636065 w 3272128"/>
              <a:gd name="connsiteY9" fmla="*/ 0 h 3272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272128" h="3272127">
                <a:moveTo>
                  <a:pt x="1636065" y="0"/>
                </a:moveTo>
                <a:cubicBezTo>
                  <a:pt x="1792617" y="0"/>
                  <a:pt x="1949170" y="59723"/>
                  <a:pt x="2068615" y="179168"/>
                </a:cubicBezTo>
                <a:lnTo>
                  <a:pt x="3092959" y="1203512"/>
                </a:lnTo>
                <a:cubicBezTo>
                  <a:pt x="3331851" y="1442404"/>
                  <a:pt x="3331851" y="1829723"/>
                  <a:pt x="3092959" y="2068614"/>
                </a:cubicBezTo>
                <a:lnTo>
                  <a:pt x="2068615" y="3092958"/>
                </a:lnTo>
                <a:cubicBezTo>
                  <a:pt x="1829724" y="3331850"/>
                  <a:pt x="1442405" y="3331850"/>
                  <a:pt x="1203514" y="3092958"/>
                </a:cubicBezTo>
                <a:lnTo>
                  <a:pt x="179169" y="2068614"/>
                </a:lnTo>
                <a:cubicBezTo>
                  <a:pt x="-59722" y="1829723"/>
                  <a:pt x="-59722" y="1442404"/>
                  <a:pt x="179169" y="1203512"/>
                </a:cubicBezTo>
                <a:lnTo>
                  <a:pt x="1203514" y="179168"/>
                </a:lnTo>
                <a:cubicBezTo>
                  <a:pt x="1322960" y="59723"/>
                  <a:pt x="1479512" y="0"/>
                  <a:pt x="1636065" y="0"/>
                </a:cubicBezTo>
                <a:close/>
              </a:path>
            </a:pathLst>
          </a:custGeom>
          <a:solidFill>
            <a:srgbClr val="FFFFFF"/>
          </a:solidFill>
          <a:effectLst>
            <a:outerShdw blurRad="177800" dist="203200" dir="5400000" algn="t" rotWithShape="0">
              <a:schemeClr val="accent1">
                <a:alpha val="15000"/>
              </a:schemeClr>
            </a:outerShdw>
          </a:effec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lIns="590550" tIns="1410335" rIns="592455" bIns="921385" rtlCol="0" anchor="ctr"/>
          <a:p>
            <a:pPr algn="ctr"/>
            <a:r>
              <a:rPr lang="zh-CN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计算需求</a:t>
            </a:r>
            <a:r>
              <a:rPr lang="zh-CN" altLang="zh-CN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增长</a:t>
            </a:r>
            <a:endParaRPr lang="zh-CN" altLang="zh-CN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任意多边形: 形状 22"/>
          <p:cNvSpPr/>
          <p:nvPr>
            <p:custDataLst>
              <p:tags r:id="rId7"/>
            </p:custDataLst>
          </p:nvPr>
        </p:nvSpPr>
        <p:spPr>
          <a:xfrm>
            <a:off x="5772150" y="2878576"/>
            <a:ext cx="648000" cy="647230"/>
          </a:xfrm>
          <a:custGeom>
            <a:avLst/>
            <a:gdLst>
              <a:gd name="connsiteX0" fmla="*/ 298042 w 648000"/>
              <a:gd name="connsiteY0" fmla="*/ 441063 h 647230"/>
              <a:gd name="connsiteX1" fmla="*/ 132202 w 648000"/>
              <a:gd name="connsiteY1" fmla="*/ 481460 h 647230"/>
              <a:gd name="connsiteX2" fmla="*/ 121021 w 648000"/>
              <a:gd name="connsiteY2" fmla="*/ 495744 h 647230"/>
              <a:gd name="connsiteX3" fmla="*/ 121021 w 648000"/>
              <a:gd name="connsiteY3" fmla="*/ 512625 h 647230"/>
              <a:gd name="connsiteX4" fmla="*/ 132202 w 648000"/>
              <a:gd name="connsiteY4" fmla="*/ 521424 h 647230"/>
              <a:gd name="connsiteX5" fmla="*/ 298042 w 648000"/>
              <a:gd name="connsiteY5" fmla="*/ 481028 h 647230"/>
              <a:gd name="connsiteX6" fmla="*/ 309224 w 648000"/>
              <a:gd name="connsiteY6" fmla="*/ 466744 h 647230"/>
              <a:gd name="connsiteX7" fmla="*/ 309224 w 648000"/>
              <a:gd name="connsiteY7" fmla="*/ 449865 h 647230"/>
              <a:gd name="connsiteX8" fmla="*/ 298042 w 648000"/>
              <a:gd name="connsiteY8" fmla="*/ 441063 h 647230"/>
              <a:gd name="connsiteX9" fmla="*/ 298042 w 648000"/>
              <a:gd name="connsiteY9" fmla="*/ 361139 h 647230"/>
              <a:gd name="connsiteX10" fmla="*/ 132202 w 648000"/>
              <a:gd name="connsiteY10" fmla="*/ 401535 h 647230"/>
              <a:gd name="connsiteX11" fmla="*/ 121021 w 648000"/>
              <a:gd name="connsiteY11" fmla="*/ 415817 h 647230"/>
              <a:gd name="connsiteX12" fmla="*/ 121021 w 648000"/>
              <a:gd name="connsiteY12" fmla="*/ 432698 h 647230"/>
              <a:gd name="connsiteX13" fmla="*/ 132202 w 648000"/>
              <a:gd name="connsiteY13" fmla="*/ 441497 h 647230"/>
              <a:gd name="connsiteX14" fmla="*/ 298042 w 648000"/>
              <a:gd name="connsiteY14" fmla="*/ 401101 h 647230"/>
              <a:gd name="connsiteX15" fmla="*/ 309224 w 648000"/>
              <a:gd name="connsiteY15" fmla="*/ 386819 h 647230"/>
              <a:gd name="connsiteX16" fmla="*/ 309224 w 648000"/>
              <a:gd name="connsiteY16" fmla="*/ 369938 h 647230"/>
              <a:gd name="connsiteX17" fmla="*/ 298042 w 648000"/>
              <a:gd name="connsiteY17" fmla="*/ 361139 h 647230"/>
              <a:gd name="connsiteX18" fmla="*/ 298042 w 648000"/>
              <a:gd name="connsiteY18" fmla="*/ 281209 h 647230"/>
              <a:gd name="connsiteX19" fmla="*/ 132202 w 648000"/>
              <a:gd name="connsiteY19" fmla="*/ 321606 h 647230"/>
              <a:gd name="connsiteX20" fmla="*/ 121021 w 648000"/>
              <a:gd name="connsiteY20" fmla="*/ 335890 h 647230"/>
              <a:gd name="connsiteX21" fmla="*/ 121021 w 648000"/>
              <a:gd name="connsiteY21" fmla="*/ 352769 h 647230"/>
              <a:gd name="connsiteX22" fmla="*/ 132202 w 648000"/>
              <a:gd name="connsiteY22" fmla="*/ 361570 h 647230"/>
              <a:gd name="connsiteX23" fmla="*/ 298042 w 648000"/>
              <a:gd name="connsiteY23" fmla="*/ 321174 h 647230"/>
              <a:gd name="connsiteX24" fmla="*/ 309224 w 648000"/>
              <a:gd name="connsiteY24" fmla="*/ 306892 h 647230"/>
              <a:gd name="connsiteX25" fmla="*/ 309224 w 648000"/>
              <a:gd name="connsiteY25" fmla="*/ 290011 h 647230"/>
              <a:gd name="connsiteX26" fmla="*/ 298042 w 648000"/>
              <a:gd name="connsiteY26" fmla="*/ 281209 h 647230"/>
              <a:gd name="connsiteX27" fmla="*/ 352074 w 648000"/>
              <a:gd name="connsiteY27" fmla="*/ 118110 h 647230"/>
              <a:gd name="connsiteX28" fmla="*/ 371984 w 648000"/>
              <a:gd name="connsiteY28" fmla="*/ 121068 h 647230"/>
              <a:gd name="connsiteX29" fmla="*/ 459341 w 648000"/>
              <a:gd name="connsiteY29" fmla="*/ 188948 h 647230"/>
              <a:gd name="connsiteX30" fmla="*/ 468429 w 648000"/>
              <a:gd name="connsiteY30" fmla="*/ 207559 h 647230"/>
              <a:gd name="connsiteX31" fmla="*/ 468429 w 648000"/>
              <a:gd name="connsiteY31" fmla="*/ 635688 h 647230"/>
              <a:gd name="connsiteX32" fmla="*/ 456888 w 648000"/>
              <a:gd name="connsiteY32" fmla="*/ 647230 h 647230"/>
              <a:gd name="connsiteX33" fmla="*/ 57541 w 648000"/>
              <a:gd name="connsiteY33" fmla="*/ 647230 h 647230"/>
              <a:gd name="connsiteX34" fmla="*/ 57493 w 648000"/>
              <a:gd name="connsiteY34" fmla="*/ 647210 h 647230"/>
              <a:gd name="connsiteX35" fmla="*/ 23084 w 648000"/>
              <a:gd name="connsiteY35" fmla="*/ 647210 h 647230"/>
              <a:gd name="connsiteX36" fmla="*/ 0 w 648000"/>
              <a:gd name="connsiteY36" fmla="*/ 624126 h 647230"/>
              <a:gd name="connsiteX37" fmla="*/ 23084 w 648000"/>
              <a:gd name="connsiteY37" fmla="*/ 601043 h 647230"/>
              <a:gd name="connsiteX38" fmla="*/ 46019 w 648000"/>
              <a:gd name="connsiteY38" fmla="*/ 601043 h 647230"/>
              <a:gd name="connsiteX39" fmla="*/ 46216 w 648000"/>
              <a:gd name="connsiteY39" fmla="*/ 247740 h 647230"/>
              <a:gd name="connsiteX40" fmla="*/ 56964 w 648000"/>
              <a:gd name="connsiteY40" fmla="*/ 232014 h 647230"/>
              <a:gd name="connsiteX41" fmla="*/ 442555 w 648000"/>
              <a:gd name="connsiteY41" fmla="*/ 869 h 647230"/>
              <a:gd name="connsiteX42" fmla="*/ 462754 w 648000"/>
              <a:gd name="connsiteY42" fmla="*/ 4043 h 647230"/>
              <a:gd name="connsiteX43" fmla="*/ 551482 w 648000"/>
              <a:gd name="connsiteY43" fmla="*/ 68893 h 647230"/>
              <a:gd name="connsiteX44" fmla="*/ 560716 w 648000"/>
              <a:gd name="connsiteY44" fmla="*/ 86855 h 647230"/>
              <a:gd name="connsiteX45" fmla="*/ 560716 w 648000"/>
              <a:gd name="connsiteY45" fmla="*/ 591015 h 647230"/>
              <a:gd name="connsiteX46" fmla="*/ 572258 w 648000"/>
              <a:gd name="connsiteY46" fmla="*/ 602268 h 647230"/>
              <a:gd name="connsiteX47" fmla="*/ 614602 w 648000"/>
              <a:gd name="connsiteY47" fmla="*/ 602268 h 647230"/>
              <a:gd name="connsiteX48" fmla="*/ 618856 w 648000"/>
              <a:gd name="connsiteY48" fmla="*/ 603062 h 647230"/>
              <a:gd name="connsiteX49" fmla="*/ 624844 w 648000"/>
              <a:gd name="connsiteY49" fmla="*/ 602268 h 647230"/>
              <a:gd name="connsiteX50" fmla="*/ 648000 w 648000"/>
              <a:gd name="connsiteY50" fmla="*/ 624703 h 647230"/>
              <a:gd name="connsiteX51" fmla="*/ 624916 w 648000"/>
              <a:gd name="connsiteY51" fmla="*/ 647210 h 647230"/>
              <a:gd name="connsiteX52" fmla="*/ 618785 w 648000"/>
              <a:gd name="connsiteY52" fmla="*/ 646416 h 647230"/>
              <a:gd name="connsiteX53" fmla="*/ 614674 w 648000"/>
              <a:gd name="connsiteY53" fmla="*/ 647138 h 647230"/>
              <a:gd name="connsiteX54" fmla="*/ 526162 w 648000"/>
              <a:gd name="connsiteY54" fmla="*/ 647138 h 647230"/>
              <a:gd name="connsiteX55" fmla="*/ 514620 w 648000"/>
              <a:gd name="connsiteY55" fmla="*/ 635885 h 647230"/>
              <a:gd name="connsiteX56" fmla="*/ 514620 w 648000"/>
              <a:gd name="connsiteY56" fmla="*/ 109290 h 647230"/>
              <a:gd name="connsiteX57" fmla="*/ 505387 w 648000"/>
              <a:gd name="connsiteY57" fmla="*/ 91328 h 647230"/>
              <a:gd name="connsiteX58" fmla="*/ 454386 w 648000"/>
              <a:gd name="connsiteY58" fmla="*/ 54105 h 647230"/>
              <a:gd name="connsiteX59" fmla="*/ 434188 w 648000"/>
              <a:gd name="connsiteY59" fmla="*/ 50931 h 647230"/>
              <a:gd name="connsiteX60" fmla="*/ 217852 w 648000"/>
              <a:gd name="connsiteY60" fmla="*/ 106404 h 647230"/>
              <a:gd name="connsiteX61" fmla="*/ 207103 w 648000"/>
              <a:gd name="connsiteY61" fmla="*/ 118956 h 647230"/>
              <a:gd name="connsiteX62" fmla="*/ 207103 w 648000"/>
              <a:gd name="connsiteY62" fmla="*/ 142040 h 647230"/>
              <a:gd name="connsiteX63" fmla="*/ 184020 w 648000"/>
              <a:gd name="connsiteY63" fmla="*/ 164546 h 647230"/>
              <a:gd name="connsiteX64" fmla="*/ 160936 w 648000"/>
              <a:gd name="connsiteY64" fmla="*/ 142040 h 647230"/>
              <a:gd name="connsiteX65" fmla="*/ 160720 w 648000"/>
              <a:gd name="connsiteY65" fmla="*/ 142040 h 647230"/>
              <a:gd name="connsiteX66" fmla="*/ 160720 w 648000"/>
              <a:gd name="connsiteY66" fmla="*/ 88803 h 647230"/>
              <a:gd name="connsiteX67" fmla="*/ 171684 w 648000"/>
              <a:gd name="connsiteY67" fmla="*/ 74015 h 647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648000" h="647230">
                <a:moveTo>
                  <a:pt x="298042" y="441063"/>
                </a:moveTo>
                <a:lnTo>
                  <a:pt x="132202" y="481460"/>
                </a:lnTo>
                <a:cubicBezTo>
                  <a:pt x="126071" y="482976"/>
                  <a:pt x="121021" y="489396"/>
                  <a:pt x="121021" y="495744"/>
                </a:cubicBezTo>
                <a:lnTo>
                  <a:pt x="121021" y="512625"/>
                </a:lnTo>
                <a:cubicBezTo>
                  <a:pt x="121021" y="518971"/>
                  <a:pt x="125999" y="522939"/>
                  <a:pt x="132202" y="521424"/>
                </a:cubicBezTo>
                <a:lnTo>
                  <a:pt x="298042" y="481028"/>
                </a:lnTo>
                <a:cubicBezTo>
                  <a:pt x="304176" y="479514"/>
                  <a:pt x="309224" y="473094"/>
                  <a:pt x="309224" y="466744"/>
                </a:cubicBezTo>
                <a:lnTo>
                  <a:pt x="309224" y="449865"/>
                </a:lnTo>
                <a:cubicBezTo>
                  <a:pt x="309224" y="443517"/>
                  <a:pt x="304247" y="439549"/>
                  <a:pt x="298042" y="441063"/>
                </a:cubicBezTo>
                <a:close/>
                <a:moveTo>
                  <a:pt x="298042" y="361139"/>
                </a:moveTo>
                <a:lnTo>
                  <a:pt x="132202" y="401535"/>
                </a:lnTo>
                <a:cubicBezTo>
                  <a:pt x="126071" y="403049"/>
                  <a:pt x="121021" y="409469"/>
                  <a:pt x="121021" y="415817"/>
                </a:cubicBezTo>
                <a:lnTo>
                  <a:pt x="121021" y="432698"/>
                </a:lnTo>
                <a:cubicBezTo>
                  <a:pt x="121021" y="439046"/>
                  <a:pt x="125999" y="443012"/>
                  <a:pt x="132202" y="441497"/>
                </a:cubicBezTo>
                <a:lnTo>
                  <a:pt x="298042" y="401101"/>
                </a:lnTo>
                <a:cubicBezTo>
                  <a:pt x="304176" y="399587"/>
                  <a:pt x="309224" y="393165"/>
                  <a:pt x="309224" y="386819"/>
                </a:cubicBezTo>
                <a:lnTo>
                  <a:pt x="309224" y="369938"/>
                </a:lnTo>
                <a:cubicBezTo>
                  <a:pt x="309224" y="363590"/>
                  <a:pt x="304247" y="359622"/>
                  <a:pt x="298042" y="361139"/>
                </a:cubicBezTo>
                <a:close/>
                <a:moveTo>
                  <a:pt x="298042" y="281209"/>
                </a:moveTo>
                <a:lnTo>
                  <a:pt x="132202" y="321606"/>
                </a:lnTo>
                <a:cubicBezTo>
                  <a:pt x="126071" y="323122"/>
                  <a:pt x="121021" y="329542"/>
                  <a:pt x="121021" y="335890"/>
                </a:cubicBezTo>
                <a:lnTo>
                  <a:pt x="121021" y="352769"/>
                </a:lnTo>
                <a:cubicBezTo>
                  <a:pt x="121021" y="359117"/>
                  <a:pt x="125999" y="363085"/>
                  <a:pt x="132202" y="361570"/>
                </a:cubicBezTo>
                <a:lnTo>
                  <a:pt x="298042" y="321174"/>
                </a:lnTo>
                <a:cubicBezTo>
                  <a:pt x="304176" y="319660"/>
                  <a:pt x="309224" y="313240"/>
                  <a:pt x="309224" y="306892"/>
                </a:cubicBezTo>
                <a:lnTo>
                  <a:pt x="309224" y="290011"/>
                </a:lnTo>
                <a:cubicBezTo>
                  <a:pt x="309224" y="283663"/>
                  <a:pt x="304247" y="279695"/>
                  <a:pt x="298042" y="281209"/>
                </a:cubicBezTo>
                <a:close/>
                <a:moveTo>
                  <a:pt x="352074" y="118110"/>
                </a:moveTo>
                <a:cubicBezTo>
                  <a:pt x="357988" y="115874"/>
                  <a:pt x="367007" y="117173"/>
                  <a:pt x="371984" y="121068"/>
                </a:cubicBezTo>
                <a:lnTo>
                  <a:pt x="459341" y="188948"/>
                </a:lnTo>
                <a:cubicBezTo>
                  <a:pt x="464318" y="192843"/>
                  <a:pt x="468429" y="201211"/>
                  <a:pt x="468429" y="207559"/>
                </a:cubicBezTo>
                <a:lnTo>
                  <a:pt x="468429" y="635688"/>
                </a:lnTo>
                <a:cubicBezTo>
                  <a:pt x="468429" y="642036"/>
                  <a:pt x="463236" y="647230"/>
                  <a:pt x="456888" y="647230"/>
                </a:cubicBezTo>
                <a:lnTo>
                  <a:pt x="57541" y="647230"/>
                </a:lnTo>
                <a:lnTo>
                  <a:pt x="57493" y="647210"/>
                </a:lnTo>
                <a:lnTo>
                  <a:pt x="23084" y="647210"/>
                </a:lnTo>
                <a:cubicBezTo>
                  <a:pt x="10388" y="647210"/>
                  <a:pt x="0" y="636822"/>
                  <a:pt x="0" y="624126"/>
                </a:cubicBezTo>
                <a:cubicBezTo>
                  <a:pt x="0" y="611430"/>
                  <a:pt x="10388" y="601043"/>
                  <a:pt x="23084" y="601043"/>
                </a:cubicBezTo>
                <a:lnTo>
                  <a:pt x="46019" y="601043"/>
                </a:lnTo>
                <a:lnTo>
                  <a:pt x="46216" y="247740"/>
                </a:lnTo>
                <a:cubicBezTo>
                  <a:pt x="46216" y="241392"/>
                  <a:pt x="51049" y="234322"/>
                  <a:pt x="56964" y="232014"/>
                </a:cubicBezTo>
                <a:close/>
                <a:moveTo>
                  <a:pt x="442555" y="869"/>
                </a:moveTo>
                <a:cubicBezTo>
                  <a:pt x="448615" y="-1079"/>
                  <a:pt x="457705" y="364"/>
                  <a:pt x="462754" y="4043"/>
                </a:cubicBezTo>
                <a:lnTo>
                  <a:pt x="551482" y="68893"/>
                </a:lnTo>
                <a:cubicBezTo>
                  <a:pt x="556531" y="72572"/>
                  <a:pt x="560716" y="80651"/>
                  <a:pt x="560716" y="86855"/>
                </a:cubicBezTo>
                <a:lnTo>
                  <a:pt x="560716" y="591015"/>
                </a:lnTo>
                <a:cubicBezTo>
                  <a:pt x="560716" y="597220"/>
                  <a:pt x="565910" y="602268"/>
                  <a:pt x="572258" y="602268"/>
                </a:cubicBezTo>
                <a:lnTo>
                  <a:pt x="614602" y="602268"/>
                </a:lnTo>
                <a:cubicBezTo>
                  <a:pt x="616116" y="602268"/>
                  <a:pt x="617559" y="602557"/>
                  <a:pt x="618856" y="603062"/>
                </a:cubicBezTo>
                <a:cubicBezTo>
                  <a:pt x="620805" y="602557"/>
                  <a:pt x="622753" y="602268"/>
                  <a:pt x="624844" y="602268"/>
                </a:cubicBezTo>
                <a:cubicBezTo>
                  <a:pt x="637612" y="602268"/>
                  <a:pt x="647928" y="612367"/>
                  <a:pt x="648000" y="624703"/>
                </a:cubicBezTo>
                <a:cubicBezTo>
                  <a:pt x="648000" y="637111"/>
                  <a:pt x="637686" y="647210"/>
                  <a:pt x="624916" y="647210"/>
                </a:cubicBezTo>
                <a:cubicBezTo>
                  <a:pt x="622825" y="647210"/>
                  <a:pt x="620733" y="646921"/>
                  <a:pt x="618785" y="646416"/>
                </a:cubicBezTo>
                <a:cubicBezTo>
                  <a:pt x="617488" y="646850"/>
                  <a:pt x="616116" y="647138"/>
                  <a:pt x="614674" y="647138"/>
                </a:cubicBezTo>
                <a:lnTo>
                  <a:pt x="526162" y="647138"/>
                </a:lnTo>
                <a:cubicBezTo>
                  <a:pt x="519814" y="647138"/>
                  <a:pt x="514620" y="642088"/>
                  <a:pt x="514620" y="635885"/>
                </a:cubicBezTo>
                <a:lnTo>
                  <a:pt x="514620" y="109290"/>
                </a:lnTo>
                <a:cubicBezTo>
                  <a:pt x="514620" y="103158"/>
                  <a:pt x="510435" y="95006"/>
                  <a:pt x="505387" y="91328"/>
                </a:cubicBezTo>
                <a:lnTo>
                  <a:pt x="454386" y="54105"/>
                </a:lnTo>
                <a:cubicBezTo>
                  <a:pt x="449266" y="50426"/>
                  <a:pt x="440247" y="48983"/>
                  <a:pt x="434188" y="50931"/>
                </a:cubicBezTo>
                <a:lnTo>
                  <a:pt x="217852" y="106404"/>
                </a:lnTo>
                <a:cubicBezTo>
                  <a:pt x="212513" y="108135"/>
                  <a:pt x="208113" y="113473"/>
                  <a:pt x="207103" y="118956"/>
                </a:cubicBezTo>
                <a:lnTo>
                  <a:pt x="207103" y="142040"/>
                </a:lnTo>
                <a:cubicBezTo>
                  <a:pt x="207103" y="154447"/>
                  <a:pt x="196788" y="164546"/>
                  <a:pt x="184020" y="164546"/>
                </a:cubicBezTo>
                <a:cubicBezTo>
                  <a:pt x="171251" y="164546"/>
                  <a:pt x="160936" y="154447"/>
                  <a:pt x="160936" y="142040"/>
                </a:cubicBezTo>
                <a:lnTo>
                  <a:pt x="160720" y="142040"/>
                </a:lnTo>
                <a:lnTo>
                  <a:pt x="160720" y="88803"/>
                </a:lnTo>
                <a:cubicBezTo>
                  <a:pt x="160720" y="82599"/>
                  <a:pt x="165625" y="75963"/>
                  <a:pt x="171684" y="74015"/>
                </a:cubicBezTo>
                <a:close/>
              </a:path>
            </a:pathLst>
          </a:custGeom>
          <a:solidFill>
            <a:schemeClr val="accent1"/>
          </a:solidFill>
          <a:ln w="23072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olidFill>
                  <a:schemeClr val="accent1"/>
                </a:solidFill>
                <a:sym typeface="+mn-ea"/>
              </a:rPr>
              <a:t>用户友好性</a:t>
            </a:r>
            <a:endParaRPr lang="zh-CN" altLang="en-US">
              <a:solidFill>
                <a:schemeClr val="accent1"/>
              </a:solidFill>
              <a:sym typeface="+mn-ea"/>
            </a:endParaRPr>
          </a:p>
        </p:txBody>
      </p:sp>
    </p:spTree>
  </p:cSld>
  <p:clrMapOvr>
    <a:masterClrMapping/>
  </p:clrMapOvr>
  <p:transition spd="med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感谢</a:t>
            </a:r>
            <a:r>
              <a:rPr lang="zh-CN" altLang="en-US"/>
              <a:t>聆听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1070680"/>
            <a:ext cx="10969200" cy="705600"/>
          </a:xfrm>
        </p:spPr>
        <p:txBody>
          <a:bodyPr>
            <a:normAutofit/>
          </a:bodyPr>
          <a:lstStyle/>
          <a:p>
            <a:r>
              <a:rPr lang="zh-CN" altLang="en-US"/>
              <a:t>小组成员</a:t>
            </a:r>
            <a:endParaRPr lang="zh-CN" altLang="en-US"/>
          </a:p>
        </p:txBody>
      </p:sp>
      <p:sp>
        <p:nvSpPr>
          <p:cNvPr id="21" name="矩形 20"/>
          <p:cNvSpPr/>
          <p:nvPr>
            <p:custDataLst>
              <p:tags r:id="rId2"/>
            </p:custDataLst>
          </p:nvPr>
        </p:nvSpPr>
        <p:spPr>
          <a:xfrm>
            <a:off x="0" y="6692265"/>
            <a:ext cx="12192635" cy="16573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-635" y="0"/>
            <a:ext cx="12193270" cy="1765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rgbClr val="376FFF">
              <a:shade val="50000"/>
            </a:srgbClr>
          </a:lnRef>
          <a:fillRef idx="1">
            <a:srgbClr val="376FFF"/>
          </a:fillRef>
          <a:effectRef idx="0">
            <a:srgbClr val="376FFF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2" name="表格 31"/>
          <p:cNvGraphicFramePr>
            <a:graphicFrameLocks noGrp="1"/>
          </p:cNvGraphicFramePr>
          <p:nvPr/>
        </p:nvGraphicFramePr>
        <p:xfrm>
          <a:off x="1187768" y="2539365"/>
          <a:ext cx="9816465" cy="33902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6390"/>
                <a:gridCol w="1931670"/>
                <a:gridCol w="6288405"/>
              </a:tblGrid>
              <a:tr h="71120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b="1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Name</a:t>
                      </a:r>
                      <a:endParaRPr lang="en-US" altLang="zh-CN" sz="2000" b="1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b="1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ID</a:t>
                      </a:r>
                      <a:endParaRPr lang="en-US" altLang="zh-CN" sz="2000" b="1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b="1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Division of Work</a:t>
                      </a:r>
                      <a:endParaRPr lang="en-US" altLang="zh-CN" sz="2000" b="1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</a:tr>
              <a:tr h="669925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段子涛</a:t>
                      </a:r>
                      <a:endParaRPr lang="zh-CN" alt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2254198</a:t>
                      </a:r>
                      <a:endParaRPr 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手势识别和音乐播放的代码逻辑</a:t>
                      </a:r>
                      <a:endParaRPr lang="zh-CN" alt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</a:tr>
              <a:tr h="66929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余欣然</a:t>
                      </a:r>
                      <a:endParaRPr lang="zh-CN" alt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2253537</a:t>
                      </a:r>
                      <a:endParaRPr lang="en-US" altLang="zh-CN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PPT</a:t>
                      </a:r>
                      <a:r>
                        <a:rPr lang="zh-CN" alt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制作、文档完善</a:t>
                      </a:r>
                      <a:endParaRPr lang="zh-CN" alt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</a:tr>
              <a:tr h="67056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陈雅瑄</a:t>
                      </a:r>
                      <a:endParaRPr lang="zh-CN" alt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2250934</a:t>
                      </a:r>
                      <a:endParaRPr lang="en-US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前端界面代码</a:t>
                      </a:r>
                      <a:r>
                        <a:rPr lang="zh-CN" sz="1800" b="0" spc="130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微软雅黑" panose="020B0503020204020204" pitchFamily="34" charset="-122"/>
                        </a:rPr>
                        <a:t>设计</a:t>
                      </a:r>
                      <a:endParaRPr lang="zh-CN" sz="1800" b="0" spc="130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微软雅黑" panose="020B0503020204020204" pitchFamily="34" charset="-122"/>
                      </a:endParaRPr>
                    </a:p>
                  </a:txBody>
                  <a:tcPr marL="215900" marR="215900" marT="133350" marB="133350" anchor="ctr"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265555" y="1997075"/>
            <a:ext cx="13735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第</a:t>
            </a:r>
            <a:r>
              <a:rPr lang="en-US" altLang="zh-CN" b="1"/>
              <a:t>10</a:t>
            </a:r>
            <a:r>
              <a:rPr lang="zh-CN" altLang="en-US" b="1"/>
              <a:t>组</a:t>
            </a:r>
            <a:endParaRPr lang="zh-CN" altLang="en-US" b="1"/>
          </a:p>
        </p:txBody>
      </p:sp>
    </p:spTree>
    <p:custDataLst>
      <p:tags r:id="rId4"/>
    </p:custData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/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17CDB92-385F-46A1-BAA8-3C5739A8A10D}" type="slidenum">
              <a:rPr kumimoji="0" lang="zh-CN" altLang="en-US" sz="1400" b="0" i="0" u="none" strike="noStrike" kern="1200" cap="none" spc="0" normalizeH="0" baseline="0" noProof="1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</a:fld>
            <a:endParaRPr kumimoji="0" lang="zh-CN" altLang="en-US" sz="1400" b="0" i="0" u="none" strike="noStrike" kern="1200" cap="none" spc="0" normalizeH="0" baseline="0" noProof="1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标题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anchor="ctr">
            <a:normAutofit/>
          </a:bodyPr>
          <a:lstStyle/>
          <a:p>
            <a:pPr defTabSz="914400"/>
            <a:r>
              <a:rPr lang="zh-CN" altLang="en-US" sz="3200" kern="1200" dirty="0">
                <a:solidFill>
                  <a:schemeClr val="accent1"/>
                </a:solidFill>
                <a:latin typeface="微软雅黑" panose="020B0503020204020204" pitchFamily="34" charset="-122"/>
                <a:ea typeface="+mj-ea"/>
                <a:cs typeface="+mj-cs"/>
              </a:rPr>
              <a:t>目录</a:t>
            </a:r>
            <a:endParaRPr lang="zh-CN" altLang="en-US" sz="3200" kern="1200" dirty="0">
              <a:solidFill>
                <a:schemeClr val="accent1"/>
              </a:solidFill>
              <a:latin typeface="微软雅黑" panose="020B0503020204020204" pitchFamily="34" charset="-122"/>
              <a:ea typeface="+mj-ea"/>
              <a:cs typeface="+mj-cs"/>
            </a:endParaRPr>
          </a:p>
        </p:txBody>
      </p:sp>
      <p:cxnSp>
        <p:nvCxnSpPr>
          <p:cNvPr id="14" name="直接连接符 13"/>
          <p:cNvCxnSpPr/>
          <p:nvPr/>
        </p:nvCxnSpPr>
        <p:spPr>
          <a:xfrm>
            <a:off x="1524276" y="1268382"/>
            <a:ext cx="0" cy="512023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组合 30"/>
          <p:cNvGrpSpPr/>
          <p:nvPr>
            <p:custDataLst>
              <p:tags r:id="rId1"/>
            </p:custDataLst>
          </p:nvPr>
        </p:nvGrpSpPr>
        <p:grpSpPr>
          <a:xfrm>
            <a:off x="2027246" y="1376633"/>
            <a:ext cx="5976775" cy="768586"/>
            <a:chOff x="5085129" y="793703"/>
            <a:chExt cx="5976775" cy="768586"/>
          </a:xfrm>
        </p:grpSpPr>
        <p:sp>
          <p:nvSpPr>
            <p:cNvPr id="32" name="椭圆 31"/>
            <p:cNvSpPr/>
            <p:nvPr>
              <p:custDataLst>
                <p:tags r:id="rId2"/>
              </p:custDataLst>
            </p:nvPr>
          </p:nvSpPr>
          <p:spPr>
            <a:xfrm>
              <a:off x="5085129" y="915957"/>
              <a:ext cx="646332" cy="6463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1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3"/>
              </p:custDataLst>
            </p:nvPr>
          </p:nvSpPr>
          <p:spPr>
            <a:xfrm>
              <a:off x="5866338" y="793703"/>
              <a:ext cx="5195566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项目简介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4" name="组合 33"/>
          <p:cNvGrpSpPr/>
          <p:nvPr>
            <p:custDataLst>
              <p:tags r:id="rId4"/>
            </p:custDataLst>
          </p:nvPr>
        </p:nvGrpSpPr>
        <p:grpSpPr>
          <a:xfrm>
            <a:off x="2027246" y="3275523"/>
            <a:ext cx="5976775" cy="768586"/>
            <a:chOff x="5085129" y="1898603"/>
            <a:chExt cx="5976775" cy="768586"/>
          </a:xfrm>
        </p:grpSpPr>
        <p:sp>
          <p:nvSpPr>
            <p:cNvPr id="35" name="椭圆 34"/>
            <p:cNvSpPr/>
            <p:nvPr>
              <p:custDataLst>
                <p:tags r:id="rId5"/>
              </p:custDataLst>
            </p:nvPr>
          </p:nvSpPr>
          <p:spPr>
            <a:xfrm>
              <a:off x="5085129" y="2020857"/>
              <a:ext cx="646332" cy="6463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2</a:t>
              </a:r>
              <a:endPara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6" name="文本框 35"/>
            <p:cNvSpPr txBox="1"/>
            <p:nvPr>
              <p:custDataLst>
                <p:tags r:id="rId6"/>
              </p:custDataLst>
            </p:nvPr>
          </p:nvSpPr>
          <p:spPr>
            <a:xfrm>
              <a:off x="5866338" y="1898603"/>
              <a:ext cx="5195566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具体内容</a:t>
              </a:r>
              <a:endParaRPr kumimoji="0" lang="zh-CN" sz="24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7" name="组合 36"/>
          <p:cNvGrpSpPr/>
          <p:nvPr>
            <p:custDataLst>
              <p:tags r:id="rId7"/>
            </p:custDataLst>
          </p:nvPr>
        </p:nvGrpSpPr>
        <p:grpSpPr>
          <a:xfrm>
            <a:off x="2027246" y="5084878"/>
            <a:ext cx="6500495" cy="768586"/>
            <a:chOff x="5085129" y="2921209"/>
            <a:chExt cx="6500495" cy="768586"/>
          </a:xfrm>
        </p:grpSpPr>
        <p:sp>
          <p:nvSpPr>
            <p:cNvPr id="38" name="椭圆 37"/>
            <p:cNvSpPr/>
            <p:nvPr>
              <p:custDataLst>
                <p:tags r:id="rId8"/>
              </p:custDataLst>
            </p:nvPr>
          </p:nvSpPr>
          <p:spPr>
            <a:xfrm>
              <a:off x="5085129" y="3043463"/>
              <a:ext cx="646332" cy="64633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9" name="文本框 38"/>
            <p:cNvSpPr txBox="1"/>
            <p:nvPr>
              <p:custDataLst>
                <p:tags r:id="rId9"/>
              </p:custDataLst>
            </p:nvPr>
          </p:nvSpPr>
          <p:spPr>
            <a:xfrm>
              <a:off x="5866179" y="2921209"/>
              <a:ext cx="5719445" cy="5530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noProof="0" dirty="0">
                  <a:ln>
                    <a:noFill/>
                  </a:ln>
                  <a:solidFill>
                    <a:schemeClr val="accent1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亮点分析</a:t>
              </a:r>
              <a:endParaRPr lang="zh-CN" altLang="en-US" sz="24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427527" y="2907122"/>
            <a:ext cx="776447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3600" b="1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项目简介</a:t>
            </a:r>
            <a:endParaRPr kumimoji="0" lang="zh-CN" sz="36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>
                <a:solidFill>
                  <a:schemeClr val="accent1"/>
                </a:solidFill>
                <a:sym typeface="+mn-ea"/>
              </a:rPr>
              <a:t>项目简介</a:t>
            </a:r>
            <a:endParaRPr lang="zh-CN" altLang="en-US">
              <a:solidFill>
                <a:schemeClr val="accent1"/>
              </a:solidFill>
              <a:sym typeface="+mn-ea"/>
            </a:endParaRPr>
          </a:p>
        </p:txBody>
      </p:sp>
      <p:sp>
        <p:nvSpPr>
          <p:cNvPr id="13" name="任意多边形: 形状 17"/>
          <p:cNvSpPr/>
          <p:nvPr>
            <p:custDataLst>
              <p:tags r:id="rId1"/>
            </p:custDataLst>
          </p:nvPr>
        </p:nvSpPr>
        <p:spPr>
          <a:xfrm>
            <a:off x="6452365" y="2138884"/>
            <a:ext cx="4975046" cy="3519457"/>
          </a:xfrm>
          <a:custGeom>
            <a:avLst/>
            <a:gdLst>
              <a:gd name="connsiteX0" fmla="*/ 4776390 w 4954194"/>
              <a:gd name="connsiteY0" fmla="*/ 0 h 3519374"/>
              <a:gd name="connsiteX1" fmla="*/ 1275648 w 4954194"/>
              <a:gd name="connsiteY1" fmla="*/ 0 h 3519374"/>
              <a:gd name="connsiteX2" fmla="*/ 1130414 w 4954194"/>
              <a:gd name="connsiteY2" fmla="*/ 75212 h 3519374"/>
              <a:gd name="connsiteX3" fmla="*/ 12980 w 4954194"/>
              <a:gd name="connsiteY3" fmla="*/ 1657097 h 3519374"/>
              <a:gd name="connsiteX4" fmla="*/ 12971 w 4954194"/>
              <a:gd name="connsiteY4" fmla="*/ 1862264 h 3519374"/>
              <a:gd name="connsiteX5" fmla="*/ 1130405 w 4954194"/>
              <a:gd name="connsiteY5" fmla="*/ 3444150 h 3519374"/>
              <a:gd name="connsiteX6" fmla="*/ 1275627 w 4954194"/>
              <a:gd name="connsiteY6" fmla="*/ 3519374 h 3519374"/>
              <a:gd name="connsiteX7" fmla="*/ 4776369 w 4954194"/>
              <a:gd name="connsiteY7" fmla="*/ 3519374 h 3519374"/>
              <a:gd name="connsiteX8" fmla="*/ 4954194 w 4954194"/>
              <a:gd name="connsiteY8" fmla="*/ 3341570 h 3519374"/>
              <a:gd name="connsiteX9" fmla="*/ 4954194 w 4954194"/>
              <a:gd name="connsiteY9" fmla="*/ 177754 h 3519374"/>
              <a:gd name="connsiteX10" fmla="*/ 4776390 w 4954194"/>
              <a:gd name="connsiteY10" fmla="*/ 0 h 3519374"/>
              <a:gd name="connsiteX0-1" fmla="*/ 4776390 w 4954194"/>
              <a:gd name="connsiteY0-2" fmla="*/ 0 h 3519374"/>
              <a:gd name="connsiteX1-3" fmla="*/ 1275648 w 4954194"/>
              <a:gd name="connsiteY1-4" fmla="*/ 0 h 3519374"/>
              <a:gd name="connsiteX2-5" fmla="*/ 1130414 w 4954194"/>
              <a:gd name="connsiteY2-6" fmla="*/ 75212 h 3519374"/>
              <a:gd name="connsiteX3-7" fmla="*/ 12980 w 4954194"/>
              <a:gd name="connsiteY3-8" fmla="*/ 1657097 h 3519374"/>
              <a:gd name="connsiteX4-9" fmla="*/ 12971 w 4954194"/>
              <a:gd name="connsiteY4-10" fmla="*/ 1862264 h 3519374"/>
              <a:gd name="connsiteX5-11" fmla="*/ 1130405 w 4954194"/>
              <a:gd name="connsiteY5-12" fmla="*/ 3444150 h 3519374"/>
              <a:gd name="connsiteX6-13" fmla="*/ 1275627 w 4954194"/>
              <a:gd name="connsiteY6-14" fmla="*/ 3519374 h 3519374"/>
              <a:gd name="connsiteX7-15" fmla="*/ 4776369 w 4954194"/>
              <a:gd name="connsiteY7-16" fmla="*/ 3519374 h 3519374"/>
              <a:gd name="connsiteX8-17" fmla="*/ 4954194 w 4954194"/>
              <a:gd name="connsiteY8-18" fmla="*/ 3341570 h 3519374"/>
              <a:gd name="connsiteX9-19" fmla="*/ 4954194 w 4954194"/>
              <a:gd name="connsiteY9-20" fmla="*/ 177754 h 3519374"/>
              <a:gd name="connsiteX10-21" fmla="*/ 4776390 w 4954194"/>
              <a:gd name="connsiteY10-22" fmla="*/ 0 h 3519374"/>
              <a:gd name="connsiteX0-23" fmla="*/ 4776390 w 4954194"/>
              <a:gd name="connsiteY0-24" fmla="*/ 0 h 3519374"/>
              <a:gd name="connsiteX1-25" fmla="*/ 1275648 w 4954194"/>
              <a:gd name="connsiteY1-26" fmla="*/ 0 h 3519374"/>
              <a:gd name="connsiteX2-27" fmla="*/ 1130414 w 4954194"/>
              <a:gd name="connsiteY2-28" fmla="*/ 75212 h 3519374"/>
              <a:gd name="connsiteX3-29" fmla="*/ 12980 w 4954194"/>
              <a:gd name="connsiteY3-30" fmla="*/ 1657097 h 3519374"/>
              <a:gd name="connsiteX4-31" fmla="*/ 12971 w 4954194"/>
              <a:gd name="connsiteY4-32" fmla="*/ 1862264 h 3519374"/>
              <a:gd name="connsiteX5-33" fmla="*/ 1130405 w 4954194"/>
              <a:gd name="connsiteY5-34" fmla="*/ 3444150 h 3519374"/>
              <a:gd name="connsiteX6-35" fmla="*/ 1275627 w 4954194"/>
              <a:gd name="connsiteY6-36" fmla="*/ 3519374 h 3519374"/>
              <a:gd name="connsiteX7-37" fmla="*/ 4776369 w 4954194"/>
              <a:gd name="connsiteY7-38" fmla="*/ 3519374 h 3519374"/>
              <a:gd name="connsiteX8-39" fmla="*/ 4954194 w 4954194"/>
              <a:gd name="connsiteY8-40" fmla="*/ 3341570 h 3519374"/>
              <a:gd name="connsiteX9-41" fmla="*/ 4954194 w 4954194"/>
              <a:gd name="connsiteY9-42" fmla="*/ 177754 h 3519374"/>
              <a:gd name="connsiteX10-43" fmla="*/ 4776390 w 4954194"/>
              <a:gd name="connsiteY10-44" fmla="*/ 0 h 3519374"/>
              <a:gd name="connsiteX0-45" fmla="*/ 4776390 w 4954194"/>
              <a:gd name="connsiteY0-46" fmla="*/ 0 h 3519374"/>
              <a:gd name="connsiteX1-47" fmla="*/ 1275648 w 4954194"/>
              <a:gd name="connsiteY1-48" fmla="*/ 0 h 3519374"/>
              <a:gd name="connsiteX2-49" fmla="*/ 1130414 w 4954194"/>
              <a:gd name="connsiteY2-50" fmla="*/ 75212 h 3519374"/>
              <a:gd name="connsiteX3-51" fmla="*/ 12980 w 4954194"/>
              <a:gd name="connsiteY3-52" fmla="*/ 1657097 h 3519374"/>
              <a:gd name="connsiteX4-53" fmla="*/ 12971 w 4954194"/>
              <a:gd name="connsiteY4-54" fmla="*/ 1862264 h 3519374"/>
              <a:gd name="connsiteX5-55" fmla="*/ 1130405 w 4954194"/>
              <a:gd name="connsiteY5-56" fmla="*/ 3444150 h 3519374"/>
              <a:gd name="connsiteX6-57" fmla="*/ 1275627 w 4954194"/>
              <a:gd name="connsiteY6-58" fmla="*/ 3519374 h 3519374"/>
              <a:gd name="connsiteX7-59" fmla="*/ 4776369 w 4954194"/>
              <a:gd name="connsiteY7-60" fmla="*/ 3519374 h 3519374"/>
              <a:gd name="connsiteX8-61" fmla="*/ 4954194 w 4954194"/>
              <a:gd name="connsiteY8-62" fmla="*/ 3341570 h 3519374"/>
              <a:gd name="connsiteX9-63" fmla="*/ 4954194 w 4954194"/>
              <a:gd name="connsiteY9-64" fmla="*/ 177754 h 3519374"/>
              <a:gd name="connsiteX10-65" fmla="*/ 4776390 w 4954194"/>
              <a:gd name="connsiteY10-66" fmla="*/ 0 h 3519374"/>
              <a:gd name="connsiteX0-67" fmla="*/ 4776390 w 4954194"/>
              <a:gd name="connsiteY0-68" fmla="*/ 0 h 3519374"/>
              <a:gd name="connsiteX1-69" fmla="*/ 1275648 w 4954194"/>
              <a:gd name="connsiteY1-70" fmla="*/ 0 h 3519374"/>
              <a:gd name="connsiteX2-71" fmla="*/ 1130414 w 4954194"/>
              <a:gd name="connsiteY2-72" fmla="*/ 75212 h 3519374"/>
              <a:gd name="connsiteX3-73" fmla="*/ 12980 w 4954194"/>
              <a:gd name="connsiteY3-74" fmla="*/ 1657097 h 3519374"/>
              <a:gd name="connsiteX4-75" fmla="*/ 12971 w 4954194"/>
              <a:gd name="connsiteY4-76" fmla="*/ 1862264 h 3519374"/>
              <a:gd name="connsiteX5-77" fmla="*/ 1130405 w 4954194"/>
              <a:gd name="connsiteY5-78" fmla="*/ 3444150 h 3519374"/>
              <a:gd name="connsiteX6-79" fmla="*/ 1275627 w 4954194"/>
              <a:gd name="connsiteY6-80" fmla="*/ 3519374 h 3519374"/>
              <a:gd name="connsiteX7-81" fmla="*/ 4776369 w 4954194"/>
              <a:gd name="connsiteY7-82" fmla="*/ 3519374 h 3519374"/>
              <a:gd name="connsiteX8-83" fmla="*/ 4954194 w 4954194"/>
              <a:gd name="connsiteY8-84" fmla="*/ 3341570 h 3519374"/>
              <a:gd name="connsiteX9-85" fmla="*/ 4954194 w 4954194"/>
              <a:gd name="connsiteY9-86" fmla="*/ 177754 h 3519374"/>
              <a:gd name="connsiteX10-87" fmla="*/ 4776390 w 4954194"/>
              <a:gd name="connsiteY10-88" fmla="*/ 0 h 3519374"/>
              <a:gd name="connsiteX0-89" fmla="*/ 4776390 w 4954194"/>
              <a:gd name="connsiteY0-90" fmla="*/ 0 h 3519374"/>
              <a:gd name="connsiteX1-91" fmla="*/ 1275648 w 4954194"/>
              <a:gd name="connsiteY1-92" fmla="*/ 0 h 3519374"/>
              <a:gd name="connsiteX2-93" fmla="*/ 1130414 w 4954194"/>
              <a:gd name="connsiteY2-94" fmla="*/ 75212 h 3519374"/>
              <a:gd name="connsiteX3-95" fmla="*/ 12980 w 4954194"/>
              <a:gd name="connsiteY3-96" fmla="*/ 1657097 h 3519374"/>
              <a:gd name="connsiteX4-97" fmla="*/ 12971 w 4954194"/>
              <a:gd name="connsiteY4-98" fmla="*/ 1862264 h 3519374"/>
              <a:gd name="connsiteX5-99" fmla="*/ 1130405 w 4954194"/>
              <a:gd name="connsiteY5-100" fmla="*/ 3444150 h 3519374"/>
              <a:gd name="connsiteX6-101" fmla="*/ 1275627 w 4954194"/>
              <a:gd name="connsiteY6-102" fmla="*/ 3519374 h 3519374"/>
              <a:gd name="connsiteX7-103" fmla="*/ 4776369 w 4954194"/>
              <a:gd name="connsiteY7-104" fmla="*/ 3519374 h 3519374"/>
              <a:gd name="connsiteX8-105" fmla="*/ 4954194 w 4954194"/>
              <a:gd name="connsiteY8-106" fmla="*/ 3341570 h 3519374"/>
              <a:gd name="connsiteX9-107" fmla="*/ 4954194 w 4954194"/>
              <a:gd name="connsiteY9-108" fmla="*/ 177754 h 3519374"/>
              <a:gd name="connsiteX10-109" fmla="*/ 4776390 w 4954194"/>
              <a:gd name="connsiteY10-110" fmla="*/ 0 h 3519374"/>
              <a:gd name="connsiteX0-111" fmla="*/ 4776386 w 4954190"/>
              <a:gd name="connsiteY0-112" fmla="*/ 0 h 3519374"/>
              <a:gd name="connsiteX1-113" fmla="*/ 1275644 w 4954190"/>
              <a:gd name="connsiteY1-114" fmla="*/ 0 h 3519374"/>
              <a:gd name="connsiteX2-115" fmla="*/ 1130410 w 4954190"/>
              <a:gd name="connsiteY2-116" fmla="*/ 75212 h 3519374"/>
              <a:gd name="connsiteX3-117" fmla="*/ 12976 w 4954190"/>
              <a:gd name="connsiteY3-118" fmla="*/ 1657097 h 3519374"/>
              <a:gd name="connsiteX4-119" fmla="*/ 12967 w 4954190"/>
              <a:gd name="connsiteY4-120" fmla="*/ 1862264 h 3519374"/>
              <a:gd name="connsiteX5-121" fmla="*/ 1130401 w 4954190"/>
              <a:gd name="connsiteY5-122" fmla="*/ 3444150 h 3519374"/>
              <a:gd name="connsiteX6-123" fmla="*/ 1275623 w 4954190"/>
              <a:gd name="connsiteY6-124" fmla="*/ 3519374 h 3519374"/>
              <a:gd name="connsiteX7-125" fmla="*/ 4776365 w 4954190"/>
              <a:gd name="connsiteY7-126" fmla="*/ 3519374 h 3519374"/>
              <a:gd name="connsiteX8-127" fmla="*/ 4954190 w 4954190"/>
              <a:gd name="connsiteY8-128" fmla="*/ 3341570 h 3519374"/>
              <a:gd name="connsiteX9-129" fmla="*/ 4954190 w 4954190"/>
              <a:gd name="connsiteY9-130" fmla="*/ 177754 h 3519374"/>
              <a:gd name="connsiteX10-131" fmla="*/ 4776386 w 4954190"/>
              <a:gd name="connsiteY10-132" fmla="*/ 0 h 3519374"/>
              <a:gd name="connsiteX0-133" fmla="*/ 4797124 w 4974928"/>
              <a:gd name="connsiteY0-134" fmla="*/ 0 h 3519374"/>
              <a:gd name="connsiteX1-135" fmla="*/ 1296382 w 4974928"/>
              <a:gd name="connsiteY1-136" fmla="*/ 0 h 3519374"/>
              <a:gd name="connsiteX2-137" fmla="*/ 1151148 w 4974928"/>
              <a:gd name="connsiteY2-138" fmla="*/ 75212 h 3519374"/>
              <a:gd name="connsiteX3-139" fmla="*/ 33714 w 4974928"/>
              <a:gd name="connsiteY3-140" fmla="*/ 1657097 h 3519374"/>
              <a:gd name="connsiteX4-141" fmla="*/ 33705 w 4974928"/>
              <a:gd name="connsiteY4-142" fmla="*/ 1862264 h 3519374"/>
              <a:gd name="connsiteX5-143" fmla="*/ 1151139 w 4974928"/>
              <a:gd name="connsiteY5-144" fmla="*/ 3444150 h 3519374"/>
              <a:gd name="connsiteX6-145" fmla="*/ 1296361 w 4974928"/>
              <a:gd name="connsiteY6-146" fmla="*/ 3519374 h 3519374"/>
              <a:gd name="connsiteX7-147" fmla="*/ 4797103 w 4974928"/>
              <a:gd name="connsiteY7-148" fmla="*/ 3519374 h 3519374"/>
              <a:gd name="connsiteX8-149" fmla="*/ 4974928 w 4974928"/>
              <a:gd name="connsiteY8-150" fmla="*/ 3341570 h 3519374"/>
              <a:gd name="connsiteX9-151" fmla="*/ 4974928 w 4974928"/>
              <a:gd name="connsiteY9-152" fmla="*/ 177754 h 3519374"/>
              <a:gd name="connsiteX10-153" fmla="*/ 4797124 w 4974928"/>
              <a:gd name="connsiteY10-154" fmla="*/ 0 h 3519374"/>
              <a:gd name="connsiteX0-155" fmla="*/ 4797124 w 4974928"/>
              <a:gd name="connsiteY0-156" fmla="*/ 0 h 3519374"/>
              <a:gd name="connsiteX1-157" fmla="*/ 1296382 w 4974928"/>
              <a:gd name="connsiteY1-158" fmla="*/ 0 h 3519374"/>
              <a:gd name="connsiteX2-159" fmla="*/ 1151148 w 4974928"/>
              <a:gd name="connsiteY2-160" fmla="*/ 75212 h 3519374"/>
              <a:gd name="connsiteX3-161" fmla="*/ 33714 w 4974928"/>
              <a:gd name="connsiteY3-162" fmla="*/ 1657097 h 3519374"/>
              <a:gd name="connsiteX4-163" fmla="*/ 33705 w 4974928"/>
              <a:gd name="connsiteY4-164" fmla="*/ 1862264 h 3519374"/>
              <a:gd name="connsiteX5-165" fmla="*/ 1151139 w 4974928"/>
              <a:gd name="connsiteY5-166" fmla="*/ 3444150 h 3519374"/>
              <a:gd name="connsiteX6-167" fmla="*/ 1296361 w 4974928"/>
              <a:gd name="connsiteY6-168" fmla="*/ 3519374 h 3519374"/>
              <a:gd name="connsiteX7-169" fmla="*/ 4797103 w 4974928"/>
              <a:gd name="connsiteY7-170" fmla="*/ 3519374 h 3519374"/>
              <a:gd name="connsiteX8-171" fmla="*/ 4974928 w 4974928"/>
              <a:gd name="connsiteY8-172" fmla="*/ 3341570 h 3519374"/>
              <a:gd name="connsiteX9-173" fmla="*/ 4974928 w 4974928"/>
              <a:gd name="connsiteY9-174" fmla="*/ 177754 h 3519374"/>
              <a:gd name="connsiteX10-175" fmla="*/ 4797124 w 4974928"/>
              <a:gd name="connsiteY10-176" fmla="*/ 0 h 3519374"/>
              <a:gd name="connsiteX0-177" fmla="*/ 4797124 w 4974928"/>
              <a:gd name="connsiteY0-178" fmla="*/ 0 h 3519374"/>
              <a:gd name="connsiteX1-179" fmla="*/ 1296382 w 4974928"/>
              <a:gd name="connsiteY1-180" fmla="*/ 0 h 3519374"/>
              <a:gd name="connsiteX2-181" fmla="*/ 1151148 w 4974928"/>
              <a:gd name="connsiteY2-182" fmla="*/ 75212 h 3519374"/>
              <a:gd name="connsiteX3-183" fmla="*/ 33714 w 4974928"/>
              <a:gd name="connsiteY3-184" fmla="*/ 1657097 h 3519374"/>
              <a:gd name="connsiteX4-185" fmla="*/ 33705 w 4974928"/>
              <a:gd name="connsiteY4-186" fmla="*/ 1862264 h 3519374"/>
              <a:gd name="connsiteX5-187" fmla="*/ 1151139 w 4974928"/>
              <a:gd name="connsiteY5-188" fmla="*/ 3444150 h 3519374"/>
              <a:gd name="connsiteX6-189" fmla="*/ 1296361 w 4974928"/>
              <a:gd name="connsiteY6-190" fmla="*/ 3519374 h 3519374"/>
              <a:gd name="connsiteX7-191" fmla="*/ 4797103 w 4974928"/>
              <a:gd name="connsiteY7-192" fmla="*/ 3519374 h 3519374"/>
              <a:gd name="connsiteX8-193" fmla="*/ 4974928 w 4974928"/>
              <a:gd name="connsiteY8-194" fmla="*/ 3341570 h 3519374"/>
              <a:gd name="connsiteX9-195" fmla="*/ 4974928 w 4974928"/>
              <a:gd name="connsiteY9-196" fmla="*/ 177754 h 3519374"/>
              <a:gd name="connsiteX10-197" fmla="*/ 4797124 w 4974928"/>
              <a:gd name="connsiteY10-198" fmla="*/ 0 h 3519374"/>
              <a:gd name="connsiteX0-199" fmla="*/ 4797124 w 4974928"/>
              <a:gd name="connsiteY0-200" fmla="*/ 0 h 3519374"/>
              <a:gd name="connsiteX1-201" fmla="*/ 1296382 w 4974928"/>
              <a:gd name="connsiteY1-202" fmla="*/ 0 h 3519374"/>
              <a:gd name="connsiteX2-203" fmla="*/ 1151148 w 4974928"/>
              <a:gd name="connsiteY2-204" fmla="*/ 75212 h 3519374"/>
              <a:gd name="connsiteX3-205" fmla="*/ 33714 w 4974928"/>
              <a:gd name="connsiteY3-206" fmla="*/ 1657097 h 3519374"/>
              <a:gd name="connsiteX4-207" fmla="*/ 33705 w 4974928"/>
              <a:gd name="connsiteY4-208" fmla="*/ 1862264 h 3519374"/>
              <a:gd name="connsiteX5-209" fmla="*/ 1151139 w 4974928"/>
              <a:gd name="connsiteY5-210" fmla="*/ 3444150 h 3519374"/>
              <a:gd name="connsiteX6-211" fmla="*/ 1296361 w 4974928"/>
              <a:gd name="connsiteY6-212" fmla="*/ 3519374 h 3519374"/>
              <a:gd name="connsiteX7-213" fmla="*/ 4797103 w 4974928"/>
              <a:gd name="connsiteY7-214" fmla="*/ 3519374 h 3519374"/>
              <a:gd name="connsiteX8-215" fmla="*/ 4974928 w 4974928"/>
              <a:gd name="connsiteY8-216" fmla="*/ 3341570 h 3519374"/>
              <a:gd name="connsiteX9-217" fmla="*/ 4974928 w 4974928"/>
              <a:gd name="connsiteY9-218" fmla="*/ 177754 h 3519374"/>
              <a:gd name="connsiteX10-219" fmla="*/ 4797124 w 4974928"/>
              <a:gd name="connsiteY10-220" fmla="*/ 0 h 3519374"/>
              <a:gd name="connsiteX0-221" fmla="*/ 4797124 w 4974928"/>
              <a:gd name="connsiteY0-222" fmla="*/ 0 h 3519374"/>
              <a:gd name="connsiteX1-223" fmla="*/ 1296382 w 4974928"/>
              <a:gd name="connsiteY1-224" fmla="*/ 0 h 3519374"/>
              <a:gd name="connsiteX2-225" fmla="*/ 1151148 w 4974928"/>
              <a:gd name="connsiteY2-226" fmla="*/ 75212 h 3519374"/>
              <a:gd name="connsiteX3-227" fmla="*/ 33714 w 4974928"/>
              <a:gd name="connsiteY3-228" fmla="*/ 1657097 h 3519374"/>
              <a:gd name="connsiteX4-229" fmla="*/ 33705 w 4974928"/>
              <a:gd name="connsiteY4-230" fmla="*/ 1862264 h 3519374"/>
              <a:gd name="connsiteX5-231" fmla="*/ 1151139 w 4974928"/>
              <a:gd name="connsiteY5-232" fmla="*/ 3444150 h 3519374"/>
              <a:gd name="connsiteX6-233" fmla="*/ 1296361 w 4974928"/>
              <a:gd name="connsiteY6-234" fmla="*/ 3519374 h 3519374"/>
              <a:gd name="connsiteX7-235" fmla="*/ 4797103 w 4974928"/>
              <a:gd name="connsiteY7-236" fmla="*/ 3519374 h 3519374"/>
              <a:gd name="connsiteX8-237" fmla="*/ 4974928 w 4974928"/>
              <a:gd name="connsiteY8-238" fmla="*/ 3341570 h 3519374"/>
              <a:gd name="connsiteX9-239" fmla="*/ 4974928 w 4974928"/>
              <a:gd name="connsiteY9-240" fmla="*/ 177754 h 3519374"/>
              <a:gd name="connsiteX10-241" fmla="*/ 4797124 w 4974928"/>
              <a:gd name="connsiteY10-242" fmla="*/ 0 h 3519374"/>
              <a:gd name="connsiteX0-243" fmla="*/ 4797124 w 4974928"/>
              <a:gd name="connsiteY0-244" fmla="*/ 0 h 3519374"/>
              <a:gd name="connsiteX1-245" fmla="*/ 1296382 w 4974928"/>
              <a:gd name="connsiteY1-246" fmla="*/ 0 h 3519374"/>
              <a:gd name="connsiteX2-247" fmla="*/ 1151148 w 4974928"/>
              <a:gd name="connsiteY2-248" fmla="*/ 75212 h 3519374"/>
              <a:gd name="connsiteX3-249" fmla="*/ 33714 w 4974928"/>
              <a:gd name="connsiteY3-250" fmla="*/ 1657097 h 3519374"/>
              <a:gd name="connsiteX4-251" fmla="*/ 33705 w 4974928"/>
              <a:gd name="connsiteY4-252" fmla="*/ 1862264 h 3519374"/>
              <a:gd name="connsiteX5-253" fmla="*/ 1151139 w 4974928"/>
              <a:gd name="connsiteY5-254" fmla="*/ 3444150 h 3519374"/>
              <a:gd name="connsiteX6-255" fmla="*/ 1296361 w 4974928"/>
              <a:gd name="connsiteY6-256" fmla="*/ 3519374 h 3519374"/>
              <a:gd name="connsiteX7-257" fmla="*/ 4797103 w 4974928"/>
              <a:gd name="connsiteY7-258" fmla="*/ 3519374 h 3519374"/>
              <a:gd name="connsiteX8-259" fmla="*/ 4974928 w 4974928"/>
              <a:gd name="connsiteY8-260" fmla="*/ 3341570 h 3519374"/>
              <a:gd name="connsiteX9-261" fmla="*/ 4974928 w 4974928"/>
              <a:gd name="connsiteY9-262" fmla="*/ 177754 h 3519374"/>
              <a:gd name="connsiteX10-263" fmla="*/ 4797124 w 4974928"/>
              <a:gd name="connsiteY10-264" fmla="*/ 0 h 3519374"/>
              <a:gd name="connsiteX0-265" fmla="*/ 4797124 w 4974928"/>
              <a:gd name="connsiteY0-266" fmla="*/ 0 h 3519374"/>
              <a:gd name="connsiteX1-267" fmla="*/ 1296382 w 4974928"/>
              <a:gd name="connsiteY1-268" fmla="*/ 0 h 3519374"/>
              <a:gd name="connsiteX2-269" fmla="*/ 1151148 w 4974928"/>
              <a:gd name="connsiteY2-270" fmla="*/ 75212 h 3519374"/>
              <a:gd name="connsiteX3-271" fmla="*/ 33714 w 4974928"/>
              <a:gd name="connsiteY3-272" fmla="*/ 1657097 h 3519374"/>
              <a:gd name="connsiteX4-273" fmla="*/ 33705 w 4974928"/>
              <a:gd name="connsiteY4-274" fmla="*/ 1862264 h 3519374"/>
              <a:gd name="connsiteX5-275" fmla="*/ 1151139 w 4974928"/>
              <a:gd name="connsiteY5-276" fmla="*/ 3444150 h 3519374"/>
              <a:gd name="connsiteX6-277" fmla="*/ 1296361 w 4974928"/>
              <a:gd name="connsiteY6-278" fmla="*/ 3519374 h 3519374"/>
              <a:gd name="connsiteX7-279" fmla="*/ 4797103 w 4974928"/>
              <a:gd name="connsiteY7-280" fmla="*/ 3519374 h 3519374"/>
              <a:gd name="connsiteX8-281" fmla="*/ 4974928 w 4974928"/>
              <a:gd name="connsiteY8-282" fmla="*/ 3341570 h 3519374"/>
              <a:gd name="connsiteX9-283" fmla="*/ 4974928 w 4974928"/>
              <a:gd name="connsiteY9-284" fmla="*/ 177754 h 3519374"/>
              <a:gd name="connsiteX10-285" fmla="*/ 4797124 w 4974928"/>
              <a:gd name="connsiteY10-286" fmla="*/ 0 h 3519374"/>
              <a:gd name="connsiteX0-287" fmla="*/ 4797124 w 4974928"/>
              <a:gd name="connsiteY0-288" fmla="*/ 0 h 3519374"/>
              <a:gd name="connsiteX1-289" fmla="*/ 1296382 w 4974928"/>
              <a:gd name="connsiteY1-290" fmla="*/ 0 h 3519374"/>
              <a:gd name="connsiteX2-291" fmla="*/ 1151148 w 4974928"/>
              <a:gd name="connsiteY2-292" fmla="*/ 75212 h 3519374"/>
              <a:gd name="connsiteX3-293" fmla="*/ 33714 w 4974928"/>
              <a:gd name="connsiteY3-294" fmla="*/ 1657097 h 3519374"/>
              <a:gd name="connsiteX4-295" fmla="*/ 33705 w 4974928"/>
              <a:gd name="connsiteY4-296" fmla="*/ 1862264 h 3519374"/>
              <a:gd name="connsiteX5-297" fmla="*/ 1151139 w 4974928"/>
              <a:gd name="connsiteY5-298" fmla="*/ 3444150 h 3519374"/>
              <a:gd name="connsiteX6-299" fmla="*/ 1296361 w 4974928"/>
              <a:gd name="connsiteY6-300" fmla="*/ 3519374 h 3519374"/>
              <a:gd name="connsiteX7-301" fmla="*/ 4797103 w 4974928"/>
              <a:gd name="connsiteY7-302" fmla="*/ 3519374 h 3519374"/>
              <a:gd name="connsiteX8-303" fmla="*/ 4974928 w 4974928"/>
              <a:gd name="connsiteY8-304" fmla="*/ 3341570 h 3519374"/>
              <a:gd name="connsiteX9-305" fmla="*/ 4974928 w 4974928"/>
              <a:gd name="connsiteY9-306" fmla="*/ 177754 h 3519374"/>
              <a:gd name="connsiteX10-307" fmla="*/ 4797124 w 4974928"/>
              <a:gd name="connsiteY10-308" fmla="*/ 0 h 3519374"/>
              <a:gd name="connsiteX0-309" fmla="*/ 4797124 w 4974928"/>
              <a:gd name="connsiteY0-310" fmla="*/ 0 h 3519374"/>
              <a:gd name="connsiteX1-311" fmla="*/ 1296382 w 4974928"/>
              <a:gd name="connsiteY1-312" fmla="*/ 0 h 3519374"/>
              <a:gd name="connsiteX2-313" fmla="*/ 1151148 w 4974928"/>
              <a:gd name="connsiteY2-314" fmla="*/ 75212 h 3519374"/>
              <a:gd name="connsiteX3-315" fmla="*/ 33714 w 4974928"/>
              <a:gd name="connsiteY3-316" fmla="*/ 1657097 h 3519374"/>
              <a:gd name="connsiteX4-317" fmla="*/ 33705 w 4974928"/>
              <a:gd name="connsiteY4-318" fmla="*/ 1862264 h 3519374"/>
              <a:gd name="connsiteX5-319" fmla="*/ 1151139 w 4974928"/>
              <a:gd name="connsiteY5-320" fmla="*/ 3444150 h 3519374"/>
              <a:gd name="connsiteX6-321" fmla="*/ 1296361 w 4974928"/>
              <a:gd name="connsiteY6-322" fmla="*/ 3519374 h 3519374"/>
              <a:gd name="connsiteX7-323" fmla="*/ 4797103 w 4974928"/>
              <a:gd name="connsiteY7-324" fmla="*/ 3519374 h 3519374"/>
              <a:gd name="connsiteX8-325" fmla="*/ 4974928 w 4974928"/>
              <a:gd name="connsiteY8-326" fmla="*/ 3341570 h 3519374"/>
              <a:gd name="connsiteX9-327" fmla="*/ 4974928 w 4974928"/>
              <a:gd name="connsiteY9-328" fmla="*/ 177754 h 3519374"/>
              <a:gd name="connsiteX10-329" fmla="*/ 4797124 w 4974928"/>
              <a:gd name="connsiteY10-330" fmla="*/ 0 h 3519374"/>
              <a:gd name="connsiteX0-331" fmla="*/ 4797124 w 4974928"/>
              <a:gd name="connsiteY0-332" fmla="*/ 0 h 3519374"/>
              <a:gd name="connsiteX1-333" fmla="*/ 1296382 w 4974928"/>
              <a:gd name="connsiteY1-334" fmla="*/ 0 h 3519374"/>
              <a:gd name="connsiteX2-335" fmla="*/ 1151148 w 4974928"/>
              <a:gd name="connsiteY2-336" fmla="*/ 75212 h 3519374"/>
              <a:gd name="connsiteX3-337" fmla="*/ 33714 w 4974928"/>
              <a:gd name="connsiteY3-338" fmla="*/ 1657097 h 3519374"/>
              <a:gd name="connsiteX4-339" fmla="*/ 33705 w 4974928"/>
              <a:gd name="connsiteY4-340" fmla="*/ 1862264 h 3519374"/>
              <a:gd name="connsiteX5-341" fmla="*/ 1151139 w 4974928"/>
              <a:gd name="connsiteY5-342" fmla="*/ 3444150 h 3519374"/>
              <a:gd name="connsiteX6-343" fmla="*/ 1296361 w 4974928"/>
              <a:gd name="connsiteY6-344" fmla="*/ 3519374 h 3519374"/>
              <a:gd name="connsiteX7-345" fmla="*/ 4797103 w 4974928"/>
              <a:gd name="connsiteY7-346" fmla="*/ 3519374 h 3519374"/>
              <a:gd name="connsiteX8-347" fmla="*/ 4974928 w 4974928"/>
              <a:gd name="connsiteY8-348" fmla="*/ 3341570 h 3519374"/>
              <a:gd name="connsiteX9-349" fmla="*/ 4974928 w 4974928"/>
              <a:gd name="connsiteY9-350" fmla="*/ 177754 h 3519374"/>
              <a:gd name="connsiteX10-351" fmla="*/ 4797124 w 4974928"/>
              <a:gd name="connsiteY10-352" fmla="*/ 0 h 3519374"/>
              <a:gd name="connsiteX0-353" fmla="*/ 4797124 w 4974928"/>
              <a:gd name="connsiteY0-354" fmla="*/ 0 h 3519374"/>
              <a:gd name="connsiteX1-355" fmla="*/ 1296382 w 4974928"/>
              <a:gd name="connsiteY1-356" fmla="*/ 0 h 3519374"/>
              <a:gd name="connsiteX2-357" fmla="*/ 1151148 w 4974928"/>
              <a:gd name="connsiteY2-358" fmla="*/ 75212 h 3519374"/>
              <a:gd name="connsiteX3-359" fmla="*/ 33714 w 4974928"/>
              <a:gd name="connsiteY3-360" fmla="*/ 1657097 h 3519374"/>
              <a:gd name="connsiteX4-361" fmla="*/ 33705 w 4974928"/>
              <a:gd name="connsiteY4-362" fmla="*/ 1862264 h 3519374"/>
              <a:gd name="connsiteX5-363" fmla="*/ 1151139 w 4974928"/>
              <a:gd name="connsiteY5-364" fmla="*/ 3444150 h 3519374"/>
              <a:gd name="connsiteX6-365" fmla="*/ 1296361 w 4974928"/>
              <a:gd name="connsiteY6-366" fmla="*/ 3519374 h 3519374"/>
              <a:gd name="connsiteX7-367" fmla="*/ 4797103 w 4974928"/>
              <a:gd name="connsiteY7-368" fmla="*/ 3519374 h 3519374"/>
              <a:gd name="connsiteX8-369" fmla="*/ 4974928 w 4974928"/>
              <a:gd name="connsiteY8-370" fmla="*/ 3341570 h 3519374"/>
              <a:gd name="connsiteX9-371" fmla="*/ 4974928 w 4974928"/>
              <a:gd name="connsiteY9-372" fmla="*/ 177754 h 3519374"/>
              <a:gd name="connsiteX10-373" fmla="*/ 4797124 w 4974928"/>
              <a:gd name="connsiteY10-374" fmla="*/ 0 h 3519374"/>
              <a:gd name="connsiteX0-375" fmla="*/ 4797124 w 4974928"/>
              <a:gd name="connsiteY0-376" fmla="*/ 0 h 3519374"/>
              <a:gd name="connsiteX1-377" fmla="*/ 1296382 w 4974928"/>
              <a:gd name="connsiteY1-378" fmla="*/ 0 h 3519374"/>
              <a:gd name="connsiteX2-379" fmla="*/ 1151148 w 4974928"/>
              <a:gd name="connsiteY2-380" fmla="*/ 75212 h 3519374"/>
              <a:gd name="connsiteX3-381" fmla="*/ 33714 w 4974928"/>
              <a:gd name="connsiteY3-382" fmla="*/ 1657097 h 3519374"/>
              <a:gd name="connsiteX4-383" fmla="*/ 33705 w 4974928"/>
              <a:gd name="connsiteY4-384" fmla="*/ 1862264 h 3519374"/>
              <a:gd name="connsiteX5-385" fmla="*/ 1151139 w 4974928"/>
              <a:gd name="connsiteY5-386" fmla="*/ 3444150 h 3519374"/>
              <a:gd name="connsiteX6-387" fmla="*/ 1296361 w 4974928"/>
              <a:gd name="connsiteY6-388" fmla="*/ 3519374 h 3519374"/>
              <a:gd name="connsiteX7-389" fmla="*/ 4797103 w 4974928"/>
              <a:gd name="connsiteY7-390" fmla="*/ 3519374 h 3519374"/>
              <a:gd name="connsiteX8-391" fmla="*/ 4974928 w 4974928"/>
              <a:gd name="connsiteY8-392" fmla="*/ 3341570 h 3519374"/>
              <a:gd name="connsiteX9-393" fmla="*/ 4974928 w 4974928"/>
              <a:gd name="connsiteY9-394" fmla="*/ 177754 h 3519374"/>
              <a:gd name="connsiteX10-395" fmla="*/ 4797124 w 4974928"/>
              <a:gd name="connsiteY10-396" fmla="*/ 0 h 35193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4974928" h="3519374">
                <a:moveTo>
                  <a:pt x="4797124" y="0"/>
                </a:moveTo>
                <a:cubicBezTo>
                  <a:pt x="4692969" y="0"/>
                  <a:pt x="1355294" y="0"/>
                  <a:pt x="1296382" y="0"/>
                </a:cubicBezTo>
                <a:cubicBezTo>
                  <a:pt x="1237470" y="0"/>
                  <a:pt x="1185138" y="27094"/>
                  <a:pt x="1151148" y="75212"/>
                </a:cubicBezTo>
                <a:cubicBezTo>
                  <a:pt x="1117158" y="123329"/>
                  <a:pt x="78660" y="1593470"/>
                  <a:pt x="33714" y="1657097"/>
                </a:cubicBezTo>
                <a:cubicBezTo>
                  <a:pt x="-11232" y="1720725"/>
                  <a:pt x="-11241" y="1798637"/>
                  <a:pt x="33705" y="1862264"/>
                </a:cubicBezTo>
                <a:cubicBezTo>
                  <a:pt x="78651" y="1925892"/>
                  <a:pt x="1117149" y="3396033"/>
                  <a:pt x="1151139" y="3444150"/>
                </a:cubicBezTo>
                <a:cubicBezTo>
                  <a:pt x="1185129" y="3492267"/>
                  <a:pt x="1237449" y="3519374"/>
                  <a:pt x="1296361" y="3519374"/>
                </a:cubicBezTo>
                <a:cubicBezTo>
                  <a:pt x="1355273" y="3519374"/>
                  <a:pt x="4692948" y="3519374"/>
                  <a:pt x="4797103" y="3519374"/>
                </a:cubicBezTo>
                <a:cubicBezTo>
                  <a:pt x="4901257" y="3519374"/>
                  <a:pt x="4974928" y="3445725"/>
                  <a:pt x="4974928" y="3341570"/>
                </a:cubicBezTo>
                <a:cubicBezTo>
                  <a:pt x="4974928" y="3237416"/>
                  <a:pt x="4974928" y="281908"/>
                  <a:pt x="4974928" y="177754"/>
                </a:cubicBezTo>
                <a:cubicBezTo>
                  <a:pt x="4974928" y="73599"/>
                  <a:pt x="4901279" y="0"/>
                  <a:pt x="4797124" y="0"/>
                </a:cubicBezTo>
                <a:close/>
              </a:path>
            </a:pathLst>
          </a:custGeom>
          <a:gradFill>
            <a:gsLst>
              <a:gs pos="70000">
                <a:schemeClr val="accent1">
                  <a:lumMod val="60000"/>
                  <a:lumOff val="40000"/>
                  <a:alpha val="0"/>
                </a:schemeClr>
              </a:gs>
              <a:gs pos="0">
                <a:schemeClr val="accent1">
                  <a:lumMod val="60000"/>
                  <a:lumOff val="40000"/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68000" tIns="45720" rIns="0" bIns="45720" numCol="1" spcCol="0" rtlCol="0" fromWordArt="0" anchor="ctr" anchorCtr="0" forceAA="0" compatLnSpc="1">
            <a:noAutofit/>
          </a:bodyPr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r>
              <a:rPr lang="en-US" sz="14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Python3.10.5</a:t>
            </a: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lvl="2" indent="0">
              <a:buFont typeface="Wingdings" panose="05000000000000000000" charset="0"/>
              <a:buNone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lvl="2" indent="0">
              <a:buFont typeface="Wingdings" panose="05000000000000000000" charset="0"/>
              <a:buNone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sz="1400"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lvl="2" indent="0">
              <a:buFont typeface="Wingdings" panose="05000000000000000000" charset="0"/>
              <a:buNone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r>
              <a:rPr lang="en-US" sz="14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PyQt5 pygame mediapipe opencv-python qtawesome</a:t>
            </a: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en-US" altLang="en-US" sz="1400" dirty="0">
              <a:ln>
                <a:noFill/>
                <a:prstDash val="sysDot"/>
              </a:ln>
              <a:solidFill>
                <a:schemeClr val="tx1"/>
              </a:solidFill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 marL="1200150" lvl="2" indent="-285750">
              <a:buFont typeface="Wingdings" panose="05000000000000000000" charset="0"/>
              <a:buChar char="Ø"/>
            </a:pPr>
            <a:endParaRPr lang="zh-CN" altLang="en-US" sz="1400" dirty="0">
              <a:ln>
                <a:noFill/>
                <a:prstDash val="sysDot"/>
              </a:ln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4" name="任意多边形: 形状 20"/>
          <p:cNvSpPr/>
          <p:nvPr>
            <p:custDataLst>
              <p:tags r:id="rId2"/>
            </p:custDataLst>
          </p:nvPr>
        </p:nvSpPr>
        <p:spPr>
          <a:xfrm>
            <a:off x="823592" y="2138884"/>
            <a:ext cx="4975046" cy="3519457"/>
          </a:xfrm>
          <a:custGeom>
            <a:avLst/>
            <a:gdLst>
              <a:gd name="connsiteX0" fmla="*/ 177804 w 4954193"/>
              <a:gd name="connsiteY0" fmla="*/ 0 h 3519374"/>
              <a:gd name="connsiteX1" fmla="*/ 3678546 w 4954193"/>
              <a:gd name="connsiteY1" fmla="*/ 0 h 3519374"/>
              <a:gd name="connsiteX2" fmla="*/ 3823780 w 4954193"/>
              <a:gd name="connsiteY2" fmla="*/ 75212 h 3519374"/>
              <a:gd name="connsiteX3" fmla="*/ 4941214 w 4954193"/>
              <a:gd name="connsiteY3" fmla="*/ 1657097 h 3519374"/>
              <a:gd name="connsiteX4" fmla="*/ 4941223 w 4954193"/>
              <a:gd name="connsiteY4" fmla="*/ 1862264 h 3519374"/>
              <a:gd name="connsiteX5" fmla="*/ 3823789 w 4954193"/>
              <a:gd name="connsiteY5" fmla="*/ 3444150 h 3519374"/>
              <a:gd name="connsiteX6" fmla="*/ 3678567 w 4954193"/>
              <a:gd name="connsiteY6" fmla="*/ 3519374 h 3519374"/>
              <a:gd name="connsiteX7" fmla="*/ 177825 w 4954193"/>
              <a:gd name="connsiteY7" fmla="*/ 3519374 h 3519374"/>
              <a:gd name="connsiteX8" fmla="*/ 0 w 4954193"/>
              <a:gd name="connsiteY8" fmla="*/ 3341570 h 3519374"/>
              <a:gd name="connsiteX9" fmla="*/ 0 w 4954193"/>
              <a:gd name="connsiteY9" fmla="*/ 177754 h 3519374"/>
              <a:gd name="connsiteX10" fmla="*/ 177804 w 4954193"/>
              <a:gd name="connsiteY10" fmla="*/ 0 h 3519374"/>
              <a:gd name="connsiteX0-1" fmla="*/ 177804 w 4954193"/>
              <a:gd name="connsiteY0-2" fmla="*/ 0 h 3519374"/>
              <a:gd name="connsiteX1-3" fmla="*/ 3678546 w 4954193"/>
              <a:gd name="connsiteY1-4" fmla="*/ 0 h 3519374"/>
              <a:gd name="connsiteX2-5" fmla="*/ 3823780 w 4954193"/>
              <a:gd name="connsiteY2-6" fmla="*/ 75212 h 3519374"/>
              <a:gd name="connsiteX3-7" fmla="*/ 4941214 w 4954193"/>
              <a:gd name="connsiteY3-8" fmla="*/ 1657097 h 3519374"/>
              <a:gd name="connsiteX4-9" fmla="*/ 4941223 w 4954193"/>
              <a:gd name="connsiteY4-10" fmla="*/ 1862264 h 3519374"/>
              <a:gd name="connsiteX5-11" fmla="*/ 3823789 w 4954193"/>
              <a:gd name="connsiteY5-12" fmla="*/ 3444150 h 3519374"/>
              <a:gd name="connsiteX6-13" fmla="*/ 3678567 w 4954193"/>
              <a:gd name="connsiteY6-14" fmla="*/ 3519374 h 3519374"/>
              <a:gd name="connsiteX7-15" fmla="*/ 177825 w 4954193"/>
              <a:gd name="connsiteY7-16" fmla="*/ 3519374 h 3519374"/>
              <a:gd name="connsiteX8-17" fmla="*/ 0 w 4954193"/>
              <a:gd name="connsiteY8-18" fmla="*/ 3341570 h 3519374"/>
              <a:gd name="connsiteX9-19" fmla="*/ 0 w 4954193"/>
              <a:gd name="connsiteY9-20" fmla="*/ 177754 h 3519374"/>
              <a:gd name="connsiteX10-21" fmla="*/ 177804 w 4954193"/>
              <a:gd name="connsiteY10-22" fmla="*/ 0 h 3519374"/>
              <a:gd name="connsiteX0-23" fmla="*/ 177804 w 4954193"/>
              <a:gd name="connsiteY0-24" fmla="*/ 0 h 3519374"/>
              <a:gd name="connsiteX1-25" fmla="*/ 3678546 w 4954193"/>
              <a:gd name="connsiteY1-26" fmla="*/ 0 h 3519374"/>
              <a:gd name="connsiteX2-27" fmla="*/ 3823780 w 4954193"/>
              <a:gd name="connsiteY2-28" fmla="*/ 75212 h 3519374"/>
              <a:gd name="connsiteX3-29" fmla="*/ 4941214 w 4954193"/>
              <a:gd name="connsiteY3-30" fmla="*/ 1657097 h 3519374"/>
              <a:gd name="connsiteX4-31" fmla="*/ 4941223 w 4954193"/>
              <a:gd name="connsiteY4-32" fmla="*/ 1862264 h 3519374"/>
              <a:gd name="connsiteX5-33" fmla="*/ 3823789 w 4954193"/>
              <a:gd name="connsiteY5-34" fmla="*/ 3444150 h 3519374"/>
              <a:gd name="connsiteX6-35" fmla="*/ 3678567 w 4954193"/>
              <a:gd name="connsiteY6-36" fmla="*/ 3519374 h 3519374"/>
              <a:gd name="connsiteX7-37" fmla="*/ 177825 w 4954193"/>
              <a:gd name="connsiteY7-38" fmla="*/ 3519374 h 3519374"/>
              <a:gd name="connsiteX8-39" fmla="*/ 0 w 4954193"/>
              <a:gd name="connsiteY8-40" fmla="*/ 3341570 h 3519374"/>
              <a:gd name="connsiteX9-41" fmla="*/ 0 w 4954193"/>
              <a:gd name="connsiteY9-42" fmla="*/ 177754 h 3519374"/>
              <a:gd name="connsiteX10-43" fmla="*/ 177804 w 4954193"/>
              <a:gd name="connsiteY10-44" fmla="*/ 0 h 3519374"/>
              <a:gd name="connsiteX0-45" fmla="*/ 177804 w 4954193"/>
              <a:gd name="connsiteY0-46" fmla="*/ 0 h 3519374"/>
              <a:gd name="connsiteX1-47" fmla="*/ 3678546 w 4954193"/>
              <a:gd name="connsiteY1-48" fmla="*/ 0 h 3519374"/>
              <a:gd name="connsiteX2-49" fmla="*/ 3823780 w 4954193"/>
              <a:gd name="connsiteY2-50" fmla="*/ 75212 h 3519374"/>
              <a:gd name="connsiteX3-51" fmla="*/ 4941214 w 4954193"/>
              <a:gd name="connsiteY3-52" fmla="*/ 1657097 h 3519374"/>
              <a:gd name="connsiteX4-53" fmla="*/ 4941223 w 4954193"/>
              <a:gd name="connsiteY4-54" fmla="*/ 1862264 h 3519374"/>
              <a:gd name="connsiteX5-55" fmla="*/ 3823789 w 4954193"/>
              <a:gd name="connsiteY5-56" fmla="*/ 3444150 h 3519374"/>
              <a:gd name="connsiteX6-57" fmla="*/ 3678567 w 4954193"/>
              <a:gd name="connsiteY6-58" fmla="*/ 3519374 h 3519374"/>
              <a:gd name="connsiteX7-59" fmla="*/ 177825 w 4954193"/>
              <a:gd name="connsiteY7-60" fmla="*/ 3519374 h 3519374"/>
              <a:gd name="connsiteX8-61" fmla="*/ 0 w 4954193"/>
              <a:gd name="connsiteY8-62" fmla="*/ 3341570 h 3519374"/>
              <a:gd name="connsiteX9-63" fmla="*/ 0 w 4954193"/>
              <a:gd name="connsiteY9-64" fmla="*/ 177754 h 3519374"/>
              <a:gd name="connsiteX10-65" fmla="*/ 177804 w 4954193"/>
              <a:gd name="connsiteY10-66" fmla="*/ 0 h 3519374"/>
              <a:gd name="connsiteX0-67" fmla="*/ 177804 w 4954193"/>
              <a:gd name="connsiteY0-68" fmla="*/ 0 h 3519374"/>
              <a:gd name="connsiteX1-69" fmla="*/ 3678546 w 4954193"/>
              <a:gd name="connsiteY1-70" fmla="*/ 0 h 3519374"/>
              <a:gd name="connsiteX2-71" fmla="*/ 3823780 w 4954193"/>
              <a:gd name="connsiteY2-72" fmla="*/ 75212 h 3519374"/>
              <a:gd name="connsiteX3-73" fmla="*/ 4941214 w 4954193"/>
              <a:gd name="connsiteY3-74" fmla="*/ 1657097 h 3519374"/>
              <a:gd name="connsiteX4-75" fmla="*/ 4941223 w 4954193"/>
              <a:gd name="connsiteY4-76" fmla="*/ 1862264 h 3519374"/>
              <a:gd name="connsiteX5-77" fmla="*/ 3823789 w 4954193"/>
              <a:gd name="connsiteY5-78" fmla="*/ 3444150 h 3519374"/>
              <a:gd name="connsiteX6-79" fmla="*/ 3678567 w 4954193"/>
              <a:gd name="connsiteY6-80" fmla="*/ 3519374 h 3519374"/>
              <a:gd name="connsiteX7-81" fmla="*/ 177825 w 4954193"/>
              <a:gd name="connsiteY7-82" fmla="*/ 3519374 h 3519374"/>
              <a:gd name="connsiteX8-83" fmla="*/ 0 w 4954193"/>
              <a:gd name="connsiteY8-84" fmla="*/ 3341570 h 3519374"/>
              <a:gd name="connsiteX9-85" fmla="*/ 0 w 4954193"/>
              <a:gd name="connsiteY9-86" fmla="*/ 177754 h 3519374"/>
              <a:gd name="connsiteX10-87" fmla="*/ 177804 w 4954193"/>
              <a:gd name="connsiteY10-88" fmla="*/ 0 h 3519374"/>
              <a:gd name="connsiteX0-89" fmla="*/ 177804 w 4954193"/>
              <a:gd name="connsiteY0-90" fmla="*/ 0 h 3519374"/>
              <a:gd name="connsiteX1-91" fmla="*/ 3678546 w 4954193"/>
              <a:gd name="connsiteY1-92" fmla="*/ 0 h 3519374"/>
              <a:gd name="connsiteX2-93" fmla="*/ 3823780 w 4954193"/>
              <a:gd name="connsiteY2-94" fmla="*/ 75212 h 3519374"/>
              <a:gd name="connsiteX3-95" fmla="*/ 4941214 w 4954193"/>
              <a:gd name="connsiteY3-96" fmla="*/ 1657097 h 3519374"/>
              <a:gd name="connsiteX4-97" fmla="*/ 4941223 w 4954193"/>
              <a:gd name="connsiteY4-98" fmla="*/ 1862264 h 3519374"/>
              <a:gd name="connsiteX5-99" fmla="*/ 3823789 w 4954193"/>
              <a:gd name="connsiteY5-100" fmla="*/ 3444150 h 3519374"/>
              <a:gd name="connsiteX6-101" fmla="*/ 3678567 w 4954193"/>
              <a:gd name="connsiteY6-102" fmla="*/ 3519374 h 3519374"/>
              <a:gd name="connsiteX7-103" fmla="*/ 177825 w 4954193"/>
              <a:gd name="connsiteY7-104" fmla="*/ 3519374 h 3519374"/>
              <a:gd name="connsiteX8-105" fmla="*/ 0 w 4954193"/>
              <a:gd name="connsiteY8-106" fmla="*/ 3341570 h 3519374"/>
              <a:gd name="connsiteX9-107" fmla="*/ 0 w 4954193"/>
              <a:gd name="connsiteY9-108" fmla="*/ 177754 h 3519374"/>
              <a:gd name="connsiteX10-109" fmla="*/ 177804 w 4954193"/>
              <a:gd name="connsiteY10-110" fmla="*/ 0 h 3519374"/>
              <a:gd name="connsiteX0-111" fmla="*/ 177804 w 4954190"/>
              <a:gd name="connsiteY0-112" fmla="*/ 0 h 3519374"/>
              <a:gd name="connsiteX1-113" fmla="*/ 3678546 w 4954190"/>
              <a:gd name="connsiteY1-114" fmla="*/ 0 h 3519374"/>
              <a:gd name="connsiteX2-115" fmla="*/ 3823780 w 4954190"/>
              <a:gd name="connsiteY2-116" fmla="*/ 75212 h 3519374"/>
              <a:gd name="connsiteX3-117" fmla="*/ 4941214 w 4954190"/>
              <a:gd name="connsiteY3-118" fmla="*/ 1657097 h 3519374"/>
              <a:gd name="connsiteX4-119" fmla="*/ 4941223 w 4954190"/>
              <a:gd name="connsiteY4-120" fmla="*/ 1862264 h 3519374"/>
              <a:gd name="connsiteX5-121" fmla="*/ 3823789 w 4954190"/>
              <a:gd name="connsiteY5-122" fmla="*/ 3444150 h 3519374"/>
              <a:gd name="connsiteX6-123" fmla="*/ 3678567 w 4954190"/>
              <a:gd name="connsiteY6-124" fmla="*/ 3519374 h 3519374"/>
              <a:gd name="connsiteX7-125" fmla="*/ 177825 w 4954190"/>
              <a:gd name="connsiteY7-126" fmla="*/ 3519374 h 3519374"/>
              <a:gd name="connsiteX8-127" fmla="*/ 0 w 4954190"/>
              <a:gd name="connsiteY8-128" fmla="*/ 3341570 h 3519374"/>
              <a:gd name="connsiteX9-129" fmla="*/ 0 w 4954190"/>
              <a:gd name="connsiteY9-130" fmla="*/ 177754 h 3519374"/>
              <a:gd name="connsiteX10-131" fmla="*/ 177804 w 4954190"/>
              <a:gd name="connsiteY10-132" fmla="*/ 0 h 3519374"/>
              <a:gd name="connsiteX0-133" fmla="*/ 177804 w 4974928"/>
              <a:gd name="connsiteY0-134" fmla="*/ 0 h 3519374"/>
              <a:gd name="connsiteX1-135" fmla="*/ 3678546 w 4974928"/>
              <a:gd name="connsiteY1-136" fmla="*/ 0 h 3519374"/>
              <a:gd name="connsiteX2-137" fmla="*/ 3823780 w 4974928"/>
              <a:gd name="connsiteY2-138" fmla="*/ 75212 h 3519374"/>
              <a:gd name="connsiteX3-139" fmla="*/ 4941214 w 4974928"/>
              <a:gd name="connsiteY3-140" fmla="*/ 1657097 h 3519374"/>
              <a:gd name="connsiteX4-141" fmla="*/ 4941223 w 4974928"/>
              <a:gd name="connsiteY4-142" fmla="*/ 1862264 h 3519374"/>
              <a:gd name="connsiteX5-143" fmla="*/ 3823789 w 4974928"/>
              <a:gd name="connsiteY5-144" fmla="*/ 3444150 h 3519374"/>
              <a:gd name="connsiteX6-145" fmla="*/ 3678567 w 4974928"/>
              <a:gd name="connsiteY6-146" fmla="*/ 3519374 h 3519374"/>
              <a:gd name="connsiteX7-147" fmla="*/ 177825 w 4974928"/>
              <a:gd name="connsiteY7-148" fmla="*/ 3519374 h 3519374"/>
              <a:gd name="connsiteX8-149" fmla="*/ 0 w 4974928"/>
              <a:gd name="connsiteY8-150" fmla="*/ 3341570 h 3519374"/>
              <a:gd name="connsiteX9-151" fmla="*/ 0 w 4974928"/>
              <a:gd name="connsiteY9-152" fmla="*/ 177754 h 3519374"/>
              <a:gd name="connsiteX10-153" fmla="*/ 177804 w 4974928"/>
              <a:gd name="connsiteY10-154" fmla="*/ 0 h 3519374"/>
              <a:gd name="connsiteX0-155" fmla="*/ 177804 w 4974928"/>
              <a:gd name="connsiteY0-156" fmla="*/ 0 h 3519374"/>
              <a:gd name="connsiteX1-157" fmla="*/ 3678546 w 4974928"/>
              <a:gd name="connsiteY1-158" fmla="*/ 0 h 3519374"/>
              <a:gd name="connsiteX2-159" fmla="*/ 3823780 w 4974928"/>
              <a:gd name="connsiteY2-160" fmla="*/ 75212 h 3519374"/>
              <a:gd name="connsiteX3-161" fmla="*/ 4941214 w 4974928"/>
              <a:gd name="connsiteY3-162" fmla="*/ 1657097 h 3519374"/>
              <a:gd name="connsiteX4-163" fmla="*/ 4941223 w 4974928"/>
              <a:gd name="connsiteY4-164" fmla="*/ 1862264 h 3519374"/>
              <a:gd name="connsiteX5-165" fmla="*/ 3823789 w 4974928"/>
              <a:gd name="connsiteY5-166" fmla="*/ 3444150 h 3519374"/>
              <a:gd name="connsiteX6-167" fmla="*/ 3678567 w 4974928"/>
              <a:gd name="connsiteY6-168" fmla="*/ 3519374 h 3519374"/>
              <a:gd name="connsiteX7-169" fmla="*/ 177825 w 4974928"/>
              <a:gd name="connsiteY7-170" fmla="*/ 3519374 h 3519374"/>
              <a:gd name="connsiteX8-171" fmla="*/ 0 w 4974928"/>
              <a:gd name="connsiteY8-172" fmla="*/ 3341570 h 3519374"/>
              <a:gd name="connsiteX9-173" fmla="*/ 0 w 4974928"/>
              <a:gd name="connsiteY9-174" fmla="*/ 177754 h 3519374"/>
              <a:gd name="connsiteX10-175" fmla="*/ 177804 w 4974928"/>
              <a:gd name="connsiteY10-176" fmla="*/ 0 h 3519374"/>
              <a:gd name="connsiteX0-177" fmla="*/ 177804 w 4974928"/>
              <a:gd name="connsiteY0-178" fmla="*/ 0 h 3519374"/>
              <a:gd name="connsiteX1-179" fmla="*/ 3678546 w 4974928"/>
              <a:gd name="connsiteY1-180" fmla="*/ 0 h 3519374"/>
              <a:gd name="connsiteX2-181" fmla="*/ 3823780 w 4974928"/>
              <a:gd name="connsiteY2-182" fmla="*/ 75212 h 3519374"/>
              <a:gd name="connsiteX3-183" fmla="*/ 4941214 w 4974928"/>
              <a:gd name="connsiteY3-184" fmla="*/ 1657097 h 3519374"/>
              <a:gd name="connsiteX4-185" fmla="*/ 4941223 w 4974928"/>
              <a:gd name="connsiteY4-186" fmla="*/ 1862264 h 3519374"/>
              <a:gd name="connsiteX5-187" fmla="*/ 3823789 w 4974928"/>
              <a:gd name="connsiteY5-188" fmla="*/ 3444150 h 3519374"/>
              <a:gd name="connsiteX6-189" fmla="*/ 3678567 w 4974928"/>
              <a:gd name="connsiteY6-190" fmla="*/ 3519374 h 3519374"/>
              <a:gd name="connsiteX7-191" fmla="*/ 177825 w 4974928"/>
              <a:gd name="connsiteY7-192" fmla="*/ 3519374 h 3519374"/>
              <a:gd name="connsiteX8-193" fmla="*/ 0 w 4974928"/>
              <a:gd name="connsiteY8-194" fmla="*/ 3341570 h 3519374"/>
              <a:gd name="connsiteX9-195" fmla="*/ 0 w 4974928"/>
              <a:gd name="connsiteY9-196" fmla="*/ 177754 h 3519374"/>
              <a:gd name="connsiteX10-197" fmla="*/ 177804 w 4974928"/>
              <a:gd name="connsiteY10-198" fmla="*/ 0 h 3519374"/>
              <a:gd name="connsiteX0-199" fmla="*/ 177804 w 4974928"/>
              <a:gd name="connsiteY0-200" fmla="*/ 0 h 3519374"/>
              <a:gd name="connsiteX1-201" fmla="*/ 3678546 w 4974928"/>
              <a:gd name="connsiteY1-202" fmla="*/ 0 h 3519374"/>
              <a:gd name="connsiteX2-203" fmla="*/ 3823780 w 4974928"/>
              <a:gd name="connsiteY2-204" fmla="*/ 75212 h 3519374"/>
              <a:gd name="connsiteX3-205" fmla="*/ 4941214 w 4974928"/>
              <a:gd name="connsiteY3-206" fmla="*/ 1657097 h 3519374"/>
              <a:gd name="connsiteX4-207" fmla="*/ 4941223 w 4974928"/>
              <a:gd name="connsiteY4-208" fmla="*/ 1862264 h 3519374"/>
              <a:gd name="connsiteX5-209" fmla="*/ 3823789 w 4974928"/>
              <a:gd name="connsiteY5-210" fmla="*/ 3444150 h 3519374"/>
              <a:gd name="connsiteX6-211" fmla="*/ 3678567 w 4974928"/>
              <a:gd name="connsiteY6-212" fmla="*/ 3519374 h 3519374"/>
              <a:gd name="connsiteX7-213" fmla="*/ 177825 w 4974928"/>
              <a:gd name="connsiteY7-214" fmla="*/ 3519374 h 3519374"/>
              <a:gd name="connsiteX8-215" fmla="*/ 0 w 4974928"/>
              <a:gd name="connsiteY8-216" fmla="*/ 3341570 h 3519374"/>
              <a:gd name="connsiteX9-217" fmla="*/ 0 w 4974928"/>
              <a:gd name="connsiteY9-218" fmla="*/ 177754 h 3519374"/>
              <a:gd name="connsiteX10-219" fmla="*/ 177804 w 4974928"/>
              <a:gd name="connsiteY10-220" fmla="*/ 0 h 3519374"/>
              <a:gd name="connsiteX0-221" fmla="*/ 177804 w 4974928"/>
              <a:gd name="connsiteY0-222" fmla="*/ 0 h 3519374"/>
              <a:gd name="connsiteX1-223" fmla="*/ 3678546 w 4974928"/>
              <a:gd name="connsiteY1-224" fmla="*/ 0 h 3519374"/>
              <a:gd name="connsiteX2-225" fmla="*/ 3823780 w 4974928"/>
              <a:gd name="connsiteY2-226" fmla="*/ 75212 h 3519374"/>
              <a:gd name="connsiteX3-227" fmla="*/ 4941214 w 4974928"/>
              <a:gd name="connsiteY3-228" fmla="*/ 1657097 h 3519374"/>
              <a:gd name="connsiteX4-229" fmla="*/ 4941223 w 4974928"/>
              <a:gd name="connsiteY4-230" fmla="*/ 1862264 h 3519374"/>
              <a:gd name="connsiteX5-231" fmla="*/ 3823789 w 4974928"/>
              <a:gd name="connsiteY5-232" fmla="*/ 3444150 h 3519374"/>
              <a:gd name="connsiteX6-233" fmla="*/ 3678567 w 4974928"/>
              <a:gd name="connsiteY6-234" fmla="*/ 3519374 h 3519374"/>
              <a:gd name="connsiteX7-235" fmla="*/ 177825 w 4974928"/>
              <a:gd name="connsiteY7-236" fmla="*/ 3519374 h 3519374"/>
              <a:gd name="connsiteX8-237" fmla="*/ 0 w 4974928"/>
              <a:gd name="connsiteY8-238" fmla="*/ 3341570 h 3519374"/>
              <a:gd name="connsiteX9-239" fmla="*/ 0 w 4974928"/>
              <a:gd name="connsiteY9-240" fmla="*/ 177754 h 3519374"/>
              <a:gd name="connsiteX10-241" fmla="*/ 177804 w 4974928"/>
              <a:gd name="connsiteY10-242" fmla="*/ 0 h 3519374"/>
              <a:gd name="connsiteX0-243" fmla="*/ 177804 w 4974928"/>
              <a:gd name="connsiteY0-244" fmla="*/ 0 h 3519374"/>
              <a:gd name="connsiteX1-245" fmla="*/ 3678546 w 4974928"/>
              <a:gd name="connsiteY1-246" fmla="*/ 0 h 3519374"/>
              <a:gd name="connsiteX2-247" fmla="*/ 3823780 w 4974928"/>
              <a:gd name="connsiteY2-248" fmla="*/ 75212 h 3519374"/>
              <a:gd name="connsiteX3-249" fmla="*/ 4941214 w 4974928"/>
              <a:gd name="connsiteY3-250" fmla="*/ 1657097 h 3519374"/>
              <a:gd name="connsiteX4-251" fmla="*/ 4941223 w 4974928"/>
              <a:gd name="connsiteY4-252" fmla="*/ 1862264 h 3519374"/>
              <a:gd name="connsiteX5-253" fmla="*/ 3823789 w 4974928"/>
              <a:gd name="connsiteY5-254" fmla="*/ 3444150 h 3519374"/>
              <a:gd name="connsiteX6-255" fmla="*/ 3678567 w 4974928"/>
              <a:gd name="connsiteY6-256" fmla="*/ 3519374 h 3519374"/>
              <a:gd name="connsiteX7-257" fmla="*/ 177825 w 4974928"/>
              <a:gd name="connsiteY7-258" fmla="*/ 3519374 h 3519374"/>
              <a:gd name="connsiteX8-259" fmla="*/ 0 w 4974928"/>
              <a:gd name="connsiteY8-260" fmla="*/ 3341570 h 3519374"/>
              <a:gd name="connsiteX9-261" fmla="*/ 0 w 4974928"/>
              <a:gd name="connsiteY9-262" fmla="*/ 177754 h 3519374"/>
              <a:gd name="connsiteX10-263" fmla="*/ 177804 w 4974928"/>
              <a:gd name="connsiteY10-264" fmla="*/ 0 h 3519374"/>
              <a:gd name="connsiteX0-265" fmla="*/ 177804 w 4974928"/>
              <a:gd name="connsiteY0-266" fmla="*/ 0 h 3519374"/>
              <a:gd name="connsiteX1-267" fmla="*/ 3678546 w 4974928"/>
              <a:gd name="connsiteY1-268" fmla="*/ 0 h 3519374"/>
              <a:gd name="connsiteX2-269" fmla="*/ 3823780 w 4974928"/>
              <a:gd name="connsiteY2-270" fmla="*/ 75212 h 3519374"/>
              <a:gd name="connsiteX3-271" fmla="*/ 4941214 w 4974928"/>
              <a:gd name="connsiteY3-272" fmla="*/ 1657097 h 3519374"/>
              <a:gd name="connsiteX4-273" fmla="*/ 4941223 w 4974928"/>
              <a:gd name="connsiteY4-274" fmla="*/ 1862264 h 3519374"/>
              <a:gd name="connsiteX5-275" fmla="*/ 3823789 w 4974928"/>
              <a:gd name="connsiteY5-276" fmla="*/ 3444150 h 3519374"/>
              <a:gd name="connsiteX6-277" fmla="*/ 3678567 w 4974928"/>
              <a:gd name="connsiteY6-278" fmla="*/ 3519374 h 3519374"/>
              <a:gd name="connsiteX7-279" fmla="*/ 177825 w 4974928"/>
              <a:gd name="connsiteY7-280" fmla="*/ 3519374 h 3519374"/>
              <a:gd name="connsiteX8-281" fmla="*/ 0 w 4974928"/>
              <a:gd name="connsiteY8-282" fmla="*/ 3341570 h 3519374"/>
              <a:gd name="connsiteX9-283" fmla="*/ 0 w 4974928"/>
              <a:gd name="connsiteY9-284" fmla="*/ 177754 h 3519374"/>
              <a:gd name="connsiteX10-285" fmla="*/ 177804 w 4974928"/>
              <a:gd name="connsiteY10-286" fmla="*/ 0 h 3519374"/>
              <a:gd name="connsiteX0-287" fmla="*/ 177804 w 4974928"/>
              <a:gd name="connsiteY0-288" fmla="*/ 0 h 3519374"/>
              <a:gd name="connsiteX1-289" fmla="*/ 3678546 w 4974928"/>
              <a:gd name="connsiteY1-290" fmla="*/ 0 h 3519374"/>
              <a:gd name="connsiteX2-291" fmla="*/ 3823780 w 4974928"/>
              <a:gd name="connsiteY2-292" fmla="*/ 75212 h 3519374"/>
              <a:gd name="connsiteX3-293" fmla="*/ 4941214 w 4974928"/>
              <a:gd name="connsiteY3-294" fmla="*/ 1657097 h 3519374"/>
              <a:gd name="connsiteX4-295" fmla="*/ 4941223 w 4974928"/>
              <a:gd name="connsiteY4-296" fmla="*/ 1862264 h 3519374"/>
              <a:gd name="connsiteX5-297" fmla="*/ 3823789 w 4974928"/>
              <a:gd name="connsiteY5-298" fmla="*/ 3444150 h 3519374"/>
              <a:gd name="connsiteX6-299" fmla="*/ 3678567 w 4974928"/>
              <a:gd name="connsiteY6-300" fmla="*/ 3519374 h 3519374"/>
              <a:gd name="connsiteX7-301" fmla="*/ 177825 w 4974928"/>
              <a:gd name="connsiteY7-302" fmla="*/ 3519374 h 3519374"/>
              <a:gd name="connsiteX8-303" fmla="*/ 0 w 4974928"/>
              <a:gd name="connsiteY8-304" fmla="*/ 3341570 h 3519374"/>
              <a:gd name="connsiteX9-305" fmla="*/ 0 w 4974928"/>
              <a:gd name="connsiteY9-306" fmla="*/ 177754 h 3519374"/>
              <a:gd name="connsiteX10-307" fmla="*/ 177804 w 4974928"/>
              <a:gd name="connsiteY10-308" fmla="*/ 0 h 3519374"/>
              <a:gd name="connsiteX0-309" fmla="*/ 177804 w 4974928"/>
              <a:gd name="connsiteY0-310" fmla="*/ 0 h 3519374"/>
              <a:gd name="connsiteX1-311" fmla="*/ 3678546 w 4974928"/>
              <a:gd name="connsiteY1-312" fmla="*/ 0 h 3519374"/>
              <a:gd name="connsiteX2-313" fmla="*/ 3823780 w 4974928"/>
              <a:gd name="connsiteY2-314" fmla="*/ 75212 h 3519374"/>
              <a:gd name="connsiteX3-315" fmla="*/ 4941214 w 4974928"/>
              <a:gd name="connsiteY3-316" fmla="*/ 1657097 h 3519374"/>
              <a:gd name="connsiteX4-317" fmla="*/ 4941223 w 4974928"/>
              <a:gd name="connsiteY4-318" fmla="*/ 1862264 h 3519374"/>
              <a:gd name="connsiteX5-319" fmla="*/ 3823789 w 4974928"/>
              <a:gd name="connsiteY5-320" fmla="*/ 3444150 h 3519374"/>
              <a:gd name="connsiteX6-321" fmla="*/ 3678567 w 4974928"/>
              <a:gd name="connsiteY6-322" fmla="*/ 3519374 h 3519374"/>
              <a:gd name="connsiteX7-323" fmla="*/ 177825 w 4974928"/>
              <a:gd name="connsiteY7-324" fmla="*/ 3519374 h 3519374"/>
              <a:gd name="connsiteX8-325" fmla="*/ 0 w 4974928"/>
              <a:gd name="connsiteY8-326" fmla="*/ 3341570 h 3519374"/>
              <a:gd name="connsiteX9-327" fmla="*/ 0 w 4974928"/>
              <a:gd name="connsiteY9-328" fmla="*/ 177754 h 3519374"/>
              <a:gd name="connsiteX10-329" fmla="*/ 177804 w 4974928"/>
              <a:gd name="connsiteY10-330" fmla="*/ 0 h 3519374"/>
              <a:gd name="connsiteX0-331" fmla="*/ 177804 w 4974928"/>
              <a:gd name="connsiteY0-332" fmla="*/ 0 h 3519374"/>
              <a:gd name="connsiteX1-333" fmla="*/ 3678546 w 4974928"/>
              <a:gd name="connsiteY1-334" fmla="*/ 0 h 3519374"/>
              <a:gd name="connsiteX2-335" fmla="*/ 3823780 w 4974928"/>
              <a:gd name="connsiteY2-336" fmla="*/ 75212 h 3519374"/>
              <a:gd name="connsiteX3-337" fmla="*/ 4941214 w 4974928"/>
              <a:gd name="connsiteY3-338" fmla="*/ 1657097 h 3519374"/>
              <a:gd name="connsiteX4-339" fmla="*/ 4941223 w 4974928"/>
              <a:gd name="connsiteY4-340" fmla="*/ 1862264 h 3519374"/>
              <a:gd name="connsiteX5-341" fmla="*/ 3823789 w 4974928"/>
              <a:gd name="connsiteY5-342" fmla="*/ 3444150 h 3519374"/>
              <a:gd name="connsiteX6-343" fmla="*/ 3678567 w 4974928"/>
              <a:gd name="connsiteY6-344" fmla="*/ 3519374 h 3519374"/>
              <a:gd name="connsiteX7-345" fmla="*/ 177825 w 4974928"/>
              <a:gd name="connsiteY7-346" fmla="*/ 3519374 h 3519374"/>
              <a:gd name="connsiteX8-347" fmla="*/ 0 w 4974928"/>
              <a:gd name="connsiteY8-348" fmla="*/ 3341570 h 3519374"/>
              <a:gd name="connsiteX9-349" fmla="*/ 0 w 4974928"/>
              <a:gd name="connsiteY9-350" fmla="*/ 177754 h 3519374"/>
              <a:gd name="connsiteX10-351" fmla="*/ 177804 w 4974928"/>
              <a:gd name="connsiteY10-352" fmla="*/ 0 h 3519374"/>
              <a:gd name="connsiteX0-353" fmla="*/ 177804 w 4974928"/>
              <a:gd name="connsiteY0-354" fmla="*/ 0 h 3519374"/>
              <a:gd name="connsiteX1-355" fmla="*/ 3678546 w 4974928"/>
              <a:gd name="connsiteY1-356" fmla="*/ 0 h 3519374"/>
              <a:gd name="connsiteX2-357" fmla="*/ 3823780 w 4974928"/>
              <a:gd name="connsiteY2-358" fmla="*/ 75212 h 3519374"/>
              <a:gd name="connsiteX3-359" fmla="*/ 4941214 w 4974928"/>
              <a:gd name="connsiteY3-360" fmla="*/ 1657097 h 3519374"/>
              <a:gd name="connsiteX4-361" fmla="*/ 4941223 w 4974928"/>
              <a:gd name="connsiteY4-362" fmla="*/ 1862264 h 3519374"/>
              <a:gd name="connsiteX5-363" fmla="*/ 3823789 w 4974928"/>
              <a:gd name="connsiteY5-364" fmla="*/ 3444150 h 3519374"/>
              <a:gd name="connsiteX6-365" fmla="*/ 3678567 w 4974928"/>
              <a:gd name="connsiteY6-366" fmla="*/ 3519374 h 3519374"/>
              <a:gd name="connsiteX7-367" fmla="*/ 177825 w 4974928"/>
              <a:gd name="connsiteY7-368" fmla="*/ 3519374 h 3519374"/>
              <a:gd name="connsiteX8-369" fmla="*/ 0 w 4974928"/>
              <a:gd name="connsiteY8-370" fmla="*/ 3341570 h 3519374"/>
              <a:gd name="connsiteX9-371" fmla="*/ 0 w 4974928"/>
              <a:gd name="connsiteY9-372" fmla="*/ 177754 h 3519374"/>
              <a:gd name="connsiteX10-373" fmla="*/ 177804 w 4974928"/>
              <a:gd name="connsiteY10-374" fmla="*/ 0 h 3519374"/>
              <a:gd name="connsiteX0-375" fmla="*/ 177804 w 4974928"/>
              <a:gd name="connsiteY0-376" fmla="*/ 0 h 3519374"/>
              <a:gd name="connsiteX1-377" fmla="*/ 3678546 w 4974928"/>
              <a:gd name="connsiteY1-378" fmla="*/ 0 h 3519374"/>
              <a:gd name="connsiteX2-379" fmla="*/ 3823780 w 4974928"/>
              <a:gd name="connsiteY2-380" fmla="*/ 75212 h 3519374"/>
              <a:gd name="connsiteX3-381" fmla="*/ 4941214 w 4974928"/>
              <a:gd name="connsiteY3-382" fmla="*/ 1657097 h 3519374"/>
              <a:gd name="connsiteX4-383" fmla="*/ 4941223 w 4974928"/>
              <a:gd name="connsiteY4-384" fmla="*/ 1862264 h 3519374"/>
              <a:gd name="connsiteX5-385" fmla="*/ 3823789 w 4974928"/>
              <a:gd name="connsiteY5-386" fmla="*/ 3444150 h 3519374"/>
              <a:gd name="connsiteX6-387" fmla="*/ 3678567 w 4974928"/>
              <a:gd name="connsiteY6-388" fmla="*/ 3519374 h 3519374"/>
              <a:gd name="connsiteX7-389" fmla="*/ 177825 w 4974928"/>
              <a:gd name="connsiteY7-390" fmla="*/ 3519374 h 3519374"/>
              <a:gd name="connsiteX8-391" fmla="*/ 0 w 4974928"/>
              <a:gd name="connsiteY8-392" fmla="*/ 3341570 h 3519374"/>
              <a:gd name="connsiteX9-393" fmla="*/ 0 w 4974928"/>
              <a:gd name="connsiteY9-394" fmla="*/ 177754 h 3519374"/>
              <a:gd name="connsiteX10-395" fmla="*/ 177804 w 4974928"/>
              <a:gd name="connsiteY10-396" fmla="*/ 0 h 35193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</a:cxnLst>
            <a:rect l="l" t="t" r="r" b="b"/>
            <a:pathLst>
              <a:path w="4974928" h="3519374">
                <a:moveTo>
                  <a:pt x="177804" y="0"/>
                </a:moveTo>
                <a:cubicBezTo>
                  <a:pt x="281958" y="0"/>
                  <a:pt x="3619635" y="0"/>
                  <a:pt x="3678546" y="0"/>
                </a:cubicBezTo>
                <a:cubicBezTo>
                  <a:pt x="3737459" y="0"/>
                  <a:pt x="3789791" y="27094"/>
                  <a:pt x="3823780" y="75212"/>
                </a:cubicBezTo>
                <a:cubicBezTo>
                  <a:pt x="3857771" y="123329"/>
                  <a:pt x="4896269" y="1593470"/>
                  <a:pt x="4941214" y="1657097"/>
                </a:cubicBezTo>
                <a:cubicBezTo>
                  <a:pt x="4986161" y="1720725"/>
                  <a:pt x="4986170" y="1798637"/>
                  <a:pt x="4941223" y="1862264"/>
                </a:cubicBezTo>
                <a:cubicBezTo>
                  <a:pt x="4896278" y="1925892"/>
                  <a:pt x="3857780" y="3396033"/>
                  <a:pt x="3823789" y="3444150"/>
                </a:cubicBezTo>
                <a:cubicBezTo>
                  <a:pt x="3789800" y="3492267"/>
                  <a:pt x="3737480" y="3519374"/>
                  <a:pt x="3678567" y="3519374"/>
                </a:cubicBezTo>
                <a:cubicBezTo>
                  <a:pt x="3619656" y="3519374"/>
                  <a:pt x="281981" y="3519374"/>
                  <a:pt x="177825" y="3519374"/>
                </a:cubicBezTo>
                <a:cubicBezTo>
                  <a:pt x="73671" y="3519374"/>
                  <a:pt x="1" y="3445725"/>
                  <a:pt x="0" y="3341570"/>
                </a:cubicBezTo>
                <a:cubicBezTo>
                  <a:pt x="1" y="3237416"/>
                  <a:pt x="1" y="281908"/>
                  <a:pt x="0" y="177754"/>
                </a:cubicBezTo>
                <a:cubicBezTo>
                  <a:pt x="1" y="73599"/>
                  <a:pt x="73649" y="0"/>
                  <a:pt x="177804" y="0"/>
                </a:cubicBezTo>
                <a:close/>
              </a:path>
            </a:pathLst>
          </a:custGeom>
          <a:gradFill>
            <a:gsLst>
              <a:gs pos="30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3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1368000" bIns="45720" numCol="1" spcCol="0" rtlCol="0" fromWordArt="0" anchor="ctr" anchorCtr="0" forceAA="0" compatLnSpc="1">
            <a:noAutofit/>
          </a:bodyPr>
          <a:p>
            <a:pPr marL="1200150" lvl="2" indent="-285750">
              <a:buFont typeface="Wingdings" panose="05000000000000000000" charset="0"/>
              <a:buChar char="Ø"/>
            </a:pPr>
            <a:r>
              <a:rPr lang="en-US" altLang="zh-CN" sz="14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       </a:t>
            </a:r>
            <a:r>
              <a:rPr lang="zh-CN" altLang="en-US" sz="1400">
                <a:solidFill>
                  <a:schemeClr val="tx1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我们的项目旨在开发一款基于手势识别的音乐播放器应用，该应用通过调用设备的摄像头捕捉用户的手势动作，并实时进行手势识别处理。系统根据识别出的手势进行相应的播放控制操作，为用户提供一种新颖、便捷的音乐播放体验。</a:t>
            </a:r>
            <a:endParaRPr lang="zh-CN" altLang="en-US" sz="1400" b="1" dirty="0">
              <a:ln>
                <a:noFill/>
                <a:prstDash val="sysDot"/>
              </a:ln>
              <a:solidFill>
                <a:schemeClr val="accent1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6" name="椭圆 15"/>
          <p:cNvSpPr/>
          <p:nvPr>
            <p:custDataLst>
              <p:tags r:id="rId3"/>
            </p:custDataLst>
          </p:nvPr>
        </p:nvSpPr>
        <p:spPr>
          <a:xfrm>
            <a:off x="4700994" y="2504018"/>
            <a:ext cx="2789710" cy="27897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solidFill>
                  <a:schemeClr val="lt1">
                    <a:lumMod val="100000"/>
                  </a:schemeClr>
                </a:solidFill>
                <a:latin typeface="+mn-ea"/>
                <a:cs typeface="+mn-ea"/>
                <a:sym typeface="+mn-ea"/>
              </a:rPr>
              <a:t>基于手势识别的音乐播放器</a:t>
            </a:r>
            <a:endParaRPr lang="zh-CN" altLang="en-US" sz="2400" b="1">
              <a:solidFill>
                <a:schemeClr val="lt1">
                  <a:lumMod val="100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608570" y="3213100"/>
            <a:ext cx="11544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chemeClr val="accent1"/>
                </a:solidFill>
              </a:rPr>
              <a:t>开发环境</a:t>
            </a:r>
            <a:endParaRPr lang="zh-CN" altLang="en-US" sz="1400" b="1">
              <a:solidFill>
                <a:schemeClr val="accent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644130" y="4221480"/>
            <a:ext cx="115443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 b="1">
                <a:solidFill>
                  <a:schemeClr val="accent1"/>
                </a:solidFill>
              </a:rPr>
              <a:t>依赖包</a:t>
            </a:r>
            <a:endParaRPr lang="zh-CN" altLang="en-US" sz="1400" b="1">
              <a:solidFill>
                <a:schemeClr val="accent1"/>
              </a:solidFill>
            </a:endParaRPr>
          </a:p>
        </p:txBody>
      </p:sp>
    </p:spTree>
  </p:cSld>
  <p:clrMapOvr>
    <a:masterClrMapping/>
  </p:clrMapOvr>
  <p:transition spd="med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1143001" y="2644169"/>
            <a:ext cx="2035548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9600" b="1" i="0" u="none" strike="noStrike" kern="1200" cap="none" spc="0" normalizeH="0" baseline="0" noProof="0" dirty="0">
                <a:ln>
                  <a:noFill/>
                </a:ln>
                <a:solidFill>
                  <a:srgbClr val="5B9BD5">
                    <a:lumMod val="7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9600" b="1" i="0" u="none" strike="noStrike" kern="1200" cap="none" spc="0" normalizeH="0" baseline="0" noProof="0" dirty="0">
              <a:ln>
                <a:noFill/>
              </a:ln>
              <a:solidFill>
                <a:srgbClr val="5B9BD5">
                  <a:lumMod val="7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78548" y="2127445"/>
            <a:ext cx="2992938" cy="26031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427527" y="2907122"/>
            <a:ext cx="7764473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1" indent="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sz="3600" b="1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具体内容</a:t>
            </a:r>
            <a:endParaRPr kumimoji="0" lang="zh-CN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523875" y="242888"/>
            <a:ext cx="9150350" cy="820737"/>
          </a:xfrm>
        </p:spPr>
        <p:txBody>
          <a:bodyPr vert="horz" lIns="91440" tIns="45720" rIns="91440" bIns="45720" anchor="ctr">
            <a:normAutofit/>
          </a:bodyPr>
          <a:lstStyle/>
          <a:p>
            <a:pPr defTabSz="914400"/>
            <a:r>
              <a:rPr lang="zh-CN" altLang="en-US" sz="32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cs"/>
                <a:sym typeface="+mn-ea"/>
              </a:rPr>
              <a:t>用户界面模块 </a:t>
            </a:r>
            <a:endParaRPr lang="zh-CN" altLang="en-US" sz="320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cs"/>
              <a:sym typeface="+mn-ea"/>
            </a:endParaRPr>
          </a:p>
        </p:txBody>
      </p:sp>
      <p:sp>
        <p:nvSpPr>
          <p:cNvPr id="15" name="矩形 14"/>
          <p:cNvSpPr/>
          <p:nvPr>
            <p:custDataLst>
              <p:tags r:id="rId1"/>
            </p:custDataLst>
          </p:nvPr>
        </p:nvSpPr>
        <p:spPr>
          <a:xfrm>
            <a:off x="8364220" y="1700530"/>
            <a:ext cx="5715000" cy="164465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Calibri" panose="020F0502020204030204" charset="0"/>
                <a:ea typeface="宋体" panose="02010600030101010101" pitchFamily="2" charset="-122"/>
                <a:cs typeface="Calibri" panose="020F0502020204030204" charset="0"/>
                <a:sym typeface="+mn-ea"/>
              </a:rPr>
              <a:t>程序使用 PyQt5 绘制界面</a:t>
            </a:r>
            <a:endParaRPr lang="zh-CN" altLang="en-US" sz="2000" b="1">
              <a:latin typeface="Calibri" panose="020F0502020204030204" charset="0"/>
              <a:ea typeface="宋体" panose="02010600030101010101" pitchFamily="2" charset="-122"/>
              <a:cs typeface="Calibri" panose="020F0502020204030204" charset="0"/>
              <a:sym typeface="+mn-ea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sz="2000" b="1">
                <a:latin typeface="Calibri" panose="020F0502020204030204" charset="0"/>
                <a:ea typeface="宋体" panose="02010600030101010101" pitchFamily="2" charset="-122"/>
                <a:cs typeface="Calibri" panose="020F0502020204030204" charset="0"/>
                <a:sym typeface="+mn-ea"/>
              </a:rPr>
              <a:t>并使用 QSS 完成界面美化</a:t>
            </a:r>
            <a:endParaRPr lang="zh-CN" altLang="en-US" sz="2000" b="1">
              <a:latin typeface="Calibri" panose="020F0502020204030204" charset="0"/>
              <a:ea typeface="宋体" panose="02010600030101010101" pitchFamily="2" charset="-122"/>
              <a:cs typeface="Calibri" panose="020F0502020204030204" charset="0"/>
              <a:sym typeface="+mn-ea"/>
            </a:endParaRPr>
          </a:p>
        </p:txBody>
      </p:sp>
      <p:pic>
        <p:nvPicPr>
          <p:cNvPr id="6" name="图片 5" descr="微信图片_202406162333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1790" y="1376680"/>
            <a:ext cx="5862320" cy="498157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2927985" y="1700530"/>
            <a:ext cx="1365250" cy="412115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连接符 11"/>
          <p:cNvCxnSpPr/>
          <p:nvPr/>
        </p:nvCxnSpPr>
        <p:spPr>
          <a:xfrm>
            <a:off x="2279650" y="2277110"/>
            <a:ext cx="648335" cy="2241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235710" y="1917065"/>
            <a:ext cx="132651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歌单窗格</a:t>
            </a:r>
            <a:endParaRPr lang="zh-CN" altLang="en-US"/>
          </a:p>
          <a:p>
            <a:r>
              <a:rPr lang="zh-CN" altLang="en-US"/>
              <a:t>ListPane</a:t>
            </a:r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963545" y="5877560"/>
            <a:ext cx="5790565" cy="50419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连接符 15"/>
          <p:cNvCxnSpPr/>
          <p:nvPr/>
        </p:nvCxnSpPr>
        <p:spPr>
          <a:xfrm>
            <a:off x="2171700" y="5877560"/>
            <a:ext cx="791845" cy="2597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95325" y="5445125"/>
            <a:ext cx="16205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设置窗格</a:t>
            </a:r>
            <a:endParaRPr lang="zh-CN" altLang="en-US"/>
          </a:p>
          <a:p>
            <a:r>
              <a:rPr lang="zh-CN" altLang="en-US"/>
              <a:t>ControlPane</a:t>
            </a:r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368165" y="3176905"/>
            <a:ext cx="3388360" cy="2505710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1" name="直接连接符 20"/>
          <p:cNvCxnSpPr/>
          <p:nvPr/>
        </p:nvCxnSpPr>
        <p:spPr>
          <a:xfrm flipV="1">
            <a:off x="7756525" y="4041140"/>
            <a:ext cx="1400175" cy="3962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9120505" y="3357245"/>
            <a:ext cx="5635625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用于显示摄像头画面</a:t>
            </a:r>
            <a:endParaRPr lang="zh-CN" altLang="en-US"/>
          </a:p>
          <a:p>
            <a:r>
              <a:rPr lang="zh-CN" altLang="en-US"/>
              <a:t>和其他歌曲信息的主窗格</a:t>
            </a:r>
            <a:endParaRPr lang="zh-CN" altLang="en-US"/>
          </a:p>
          <a:p>
            <a:r>
              <a:rPr lang="en-US" altLang="zh-CN"/>
              <a:t>MainPane</a:t>
            </a:r>
            <a:endParaRPr lang="en-US" altLang="zh-CN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title"/>
          </p:nvPr>
        </p:nvSpPr>
        <p:spPr>
          <a:xfrm>
            <a:off x="523875" y="242888"/>
            <a:ext cx="9150350" cy="820737"/>
          </a:xfrm>
        </p:spPr>
        <p:txBody>
          <a:bodyPr vert="horz" lIns="91440" tIns="45720" rIns="91440" bIns="45720" anchor="ctr">
            <a:normAutofit/>
          </a:bodyPr>
          <a:lstStyle/>
          <a:p>
            <a:pPr defTabSz="914400"/>
            <a:r>
              <a:rPr lang="zh-CN" altLang="en-US" sz="320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cs typeface="+mn-cs"/>
                <a:sym typeface="+mn-ea"/>
              </a:rPr>
              <a:t>音乐播放模块 </a:t>
            </a:r>
            <a:endParaRPr lang="zh-CN" altLang="en-US" sz="320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cs typeface="+mn-cs"/>
              <a:sym typeface="+mn-ea"/>
            </a:endParaRPr>
          </a:p>
        </p:txBody>
      </p: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1415543" y="1392555"/>
            <a:ext cx="3528000" cy="329244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kumimoji="1" lang="zh-CN" altLang="en-US" sz="2400" b="1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界面与音乐播放的交互</a:t>
            </a:r>
            <a:endParaRPr kumimoji="1" lang="zh-CN" altLang="en-US" sz="2400" b="1">
              <a:solidFill>
                <a:schemeClr val="tx1"/>
              </a:solidFill>
              <a:latin typeface="+mn-ea"/>
              <a:cs typeface="+mn-ea"/>
            </a:endParaRPr>
          </a:p>
        </p:txBody>
      </p:sp>
      <p:sp>
        <p:nvSpPr>
          <p:cNvPr id="14" name="图片 26" descr="3b32313630313135373be694b6e8978f"/>
          <p:cNvSpPr/>
          <p:nvPr>
            <p:custDataLst>
              <p:tags r:id="rId2"/>
            </p:custDataLst>
          </p:nvPr>
        </p:nvSpPr>
        <p:spPr>
          <a:xfrm>
            <a:off x="696088" y="1304925"/>
            <a:ext cx="503869" cy="503870"/>
          </a:xfrm>
          <a:custGeom>
            <a:avLst/>
            <a:gdLst>
              <a:gd name="connsiteX0" fmla="*/ 503869 w 503869"/>
              <a:gd name="connsiteY0" fmla="*/ 251935 h 503870"/>
              <a:gd name="connsiteX1" fmla="*/ 486181 w 503869"/>
              <a:gd name="connsiteY1" fmla="*/ 344671 h 503870"/>
              <a:gd name="connsiteX2" fmla="*/ 430080 w 503869"/>
              <a:gd name="connsiteY2" fmla="*/ 430081 h 503870"/>
              <a:gd name="connsiteX3" fmla="*/ 344671 w 503869"/>
              <a:gd name="connsiteY3" fmla="*/ 486181 h 503870"/>
              <a:gd name="connsiteX4" fmla="*/ 251935 w 503869"/>
              <a:gd name="connsiteY4" fmla="*/ 503869 h 503870"/>
              <a:gd name="connsiteX5" fmla="*/ 159199 w 503869"/>
              <a:gd name="connsiteY5" fmla="*/ 486181 h 503870"/>
              <a:gd name="connsiteX6" fmla="*/ 73790 w 503869"/>
              <a:gd name="connsiteY6" fmla="*/ 430081 h 503870"/>
              <a:gd name="connsiteX7" fmla="*/ 17688 w 503869"/>
              <a:gd name="connsiteY7" fmla="*/ 344671 h 503870"/>
              <a:gd name="connsiteX8" fmla="*/ 0 w 503869"/>
              <a:gd name="connsiteY8" fmla="*/ 251935 h 503870"/>
              <a:gd name="connsiteX9" fmla="*/ 17688 w 503869"/>
              <a:gd name="connsiteY9" fmla="*/ 159198 h 503870"/>
              <a:gd name="connsiteX10" fmla="*/ 73790 w 503869"/>
              <a:gd name="connsiteY10" fmla="*/ 73789 h 503870"/>
              <a:gd name="connsiteX11" fmla="*/ 159199 w 503869"/>
              <a:gd name="connsiteY11" fmla="*/ 17688 h 503870"/>
              <a:gd name="connsiteX12" fmla="*/ 251935 w 503869"/>
              <a:gd name="connsiteY12" fmla="*/ -1 h 503870"/>
              <a:gd name="connsiteX13" fmla="*/ 344671 w 503869"/>
              <a:gd name="connsiteY13" fmla="*/ 17688 h 503870"/>
              <a:gd name="connsiteX14" fmla="*/ 430080 w 503869"/>
              <a:gd name="connsiteY14" fmla="*/ 73789 h 503870"/>
              <a:gd name="connsiteX15" fmla="*/ 486181 w 503869"/>
              <a:gd name="connsiteY15" fmla="*/ 159198 h 503870"/>
              <a:gd name="connsiteX16" fmla="*/ 503869 w 503869"/>
              <a:gd name="connsiteY16" fmla="*/ 251935 h 503870"/>
              <a:gd name="connsiteX17" fmla="*/ 474817 w 503869"/>
              <a:gd name="connsiteY17" fmla="*/ 251935 h 503870"/>
              <a:gd name="connsiteX18" fmla="*/ 459167 w 503869"/>
              <a:gd name="connsiteY18" fmla="*/ 169892 h 503870"/>
              <a:gd name="connsiteX19" fmla="*/ 409535 w 503869"/>
              <a:gd name="connsiteY19" fmla="*/ 94332 h 503870"/>
              <a:gd name="connsiteX20" fmla="*/ 333977 w 503869"/>
              <a:gd name="connsiteY20" fmla="*/ 44701 h 503870"/>
              <a:gd name="connsiteX21" fmla="*/ 251935 w 503869"/>
              <a:gd name="connsiteY21" fmla="*/ 29052 h 503870"/>
              <a:gd name="connsiteX22" fmla="*/ 169893 w 503869"/>
              <a:gd name="connsiteY22" fmla="*/ 44701 h 503870"/>
              <a:gd name="connsiteX23" fmla="*/ 94333 w 503869"/>
              <a:gd name="connsiteY23" fmla="*/ 94332 h 503870"/>
              <a:gd name="connsiteX24" fmla="*/ 44701 w 503869"/>
              <a:gd name="connsiteY24" fmla="*/ 169892 h 503870"/>
              <a:gd name="connsiteX25" fmla="*/ 29052 w 503869"/>
              <a:gd name="connsiteY25" fmla="*/ 251935 h 503870"/>
              <a:gd name="connsiteX26" fmla="*/ 44701 w 503869"/>
              <a:gd name="connsiteY26" fmla="*/ 333977 h 503870"/>
              <a:gd name="connsiteX27" fmla="*/ 94333 w 503869"/>
              <a:gd name="connsiteY27" fmla="*/ 409536 h 503870"/>
              <a:gd name="connsiteX28" fmla="*/ 169893 w 503869"/>
              <a:gd name="connsiteY28" fmla="*/ 459167 h 503870"/>
              <a:gd name="connsiteX29" fmla="*/ 251935 w 503869"/>
              <a:gd name="connsiteY29" fmla="*/ 474817 h 503870"/>
              <a:gd name="connsiteX30" fmla="*/ 333977 w 503869"/>
              <a:gd name="connsiteY30" fmla="*/ 459167 h 503870"/>
              <a:gd name="connsiteX31" fmla="*/ 409535 w 503869"/>
              <a:gd name="connsiteY31" fmla="*/ 409536 h 503870"/>
              <a:gd name="connsiteX32" fmla="*/ 459167 w 503869"/>
              <a:gd name="connsiteY32" fmla="*/ 333977 h 503870"/>
              <a:gd name="connsiteX33" fmla="*/ 474817 w 503869"/>
              <a:gd name="connsiteY33" fmla="*/ 251935 h 503870"/>
              <a:gd name="connsiteX34" fmla="*/ 129982 w 503869"/>
              <a:gd name="connsiteY34" fmla="*/ 210661 h 503870"/>
              <a:gd name="connsiteX35" fmla="*/ 205247 w 503869"/>
              <a:gd name="connsiteY35" fmla="*/ 199727 h 503870"/>
              <a:gd name="connsiteX36" fmla="*/ 238909 w 503869"/>
              <a:gd name="connsiteY36" fmla="*/ 131522 h 503870"/>
              <a:gd name="connsiteX37" fmla="*/ 258365 w 503869"/>
              <a:gd name="connsiteY37" fmla="*/ 124925 h 503870"/>
              <a:gd name="connsiteX38" fmla="*/ 264962 w 503869"/>
              <a:gd name="connsiteY38" fmla="*/ 131522 h 503870"/>
              <a:gd name="connsiteX39" fmla="*/ 298625 w 503869"/>
              <a:gd name="connsiteY39" fmla="*/ 199727 h 503870"/>
              <a:gd name="connsiteX40" fmla="*/ 373890 w 503869"/>
              <a:gd name="connsiteY40" fmla="*/ 210661 h 503870"/>
              <a:gd name="connsiteX41" fmla="*/ 386177 w 503869"/>
              <a:gd name="connsiteY41" fmla="*/ 227124 h 503870"/>
              <a:gd name="connsiteX42" fmla="*/ 381940 w 503869"/>
              <a:gd name="connsiteY42" fmla="*/ 235440 h 503870"/>
              <a:gd name="connsiteX43" fmla="*/ 327467 w 503869"/>
              <a:gd name="connsiteY43" fmla="*/ 288529 h 503870"/>
              <a:gd name="connsiteX44" fmla="*/ 340337 w 503869"/>
              <a:gd name="connsiteY44" fmla="*/ 363485 h 503870"/>
              <a:gd name="connsiteX45" fmla="*/ 337882 w 503869"/>
              <a:gd name="connsiteY45" fmla="*/ 374329 h 503870"/>
              <a:gd name="connsiteX46" fmla="*/ 328479 w 503869"/>
              <a:gd name="connsiteY46" fmla="*/ 380260 h 503870"/>
              <a:gd name="connsiteX47" fmla="*/ 319259 w 503869"/>
              <a:gd name="connsiteY47" fmla="*/ 378800 h 503870"/>
              <a:gd name="connsiteX48" fmla="*/ 251937 w 503869"/>
              <a:gd name="connsiteY48" fmla="*/ 343400 h 503870"/>
              <a:gd name="connsiteX49" fmla="*/ 184613 w 503869"/>
              <a:gd name="connsiteY49" fmla="*/ 378800 h 503870"/>
              <a:gd name="connsiteX50" fmla="*/ 164995 w 503869"/>
              <a:gd name="connsiteY50" fmla="*/ 372702 h 503870"/>
              <a:gd name="connsiteX51" fmla="*/ 163535 w 503869"/>
              <a:gd name="connsiteY51" fmla="*/ 363485 h 503870"/>
              <a:gd name="connsiteX52" fmla="*/ 176405 w 503869"/>
              <a:gd name="connsiteY52" fmla="*/ 288529 h 503870"/>
              <a:gd name="connsiteX53" fmla="*/ 121932 w 503869"/>
              <a:gd name="connsiteY53" fmla="*/ 235440 h 503870"/>
              <a:gd name="connsiteX54" fmla="*/ 117545 w 503869"/>
              <a:gd name="connsiteY54" fmla="*/ 225223 h 503870"/>
              <a:gd name="connsiteX55" fmla="*/ 121667 w 503869"/>
              <a:gd name="connsiteY55" fmla="*/ 214898 h 503870"/>
              <a:gd name="connsiteX56" fmla="*/ 129982 w 503869"/>
              <a:gd name="connsiteY56" fmla="*/ 210661 h 503870"/>
              <a:gd name="connsiteX57" fmla="*/ 227920 w 503869"/>
              <a:gd name="connsiteY57" fmla="*/ 219432 h 503870"/>
              <a:gd name="connsiteX58" fmla="*/ 216982 w 503869"/>
              <a:gd name="connsiteY58" fmla="*/ 227378 h 503870"/>
              <a:gd name="connsiteX59" fmla="*/ 163291 w 503869"/>
              <a:gd name="connsiteY59" fmla="*/ 235179 h 503870"/>
              <a:gd name="connsiteX60" fmla="*/ 202153 w 503869"/>
              <a:gd name="connsiteY60" fmla="*/ 273054 h 503870"/>
              <a:gd name="connsiteX61" fmla="*/ 206332 w 503869"/>
              <a:gd name="connsiteY61" fmla="*/ 285914 h 503870"/>
              <a:gd name="connsiteX62" fmla="*/ 197151 w 503869"/>
              <a:gd name="connsiteY62" fmla="*/ 339383 h 503870"/>
              <a:gd name="connsiteX63" fmla="*/ 245175 w 503869"/>
              <a:gd name="connsiteY63" fmla="*/ 314129 h 503870"/>
              <a:gd name="connsiteX64" fmla="*/ 258697 w 503869"/>
              <a:gd name="connsiteY64" fmla="*/ 314129 h 503870"/>
              <a:gd name="connsiteX65" fmla="*/ 306721 w 503869"/>
              <a:gd name="connsiteY65" fmla="*/ 339383 h 503870"/>
              <a:gd name="connsiteX66" fmla="*/ 297540 w 503869"/>
              <a:gd name="connsiteY66" fmla="*/ 285914 h 503870"/>
              <a:gd name="connsiteX67" fmla="*/ 301719 w 503869"/>
              <a:gd name="connsiteY67" fmla="*/ 273054 h 503870"/>
              <a:gd name="connsiteX68" fmla="*/ 340581 w 503869"/>
              <a:gd name="connsiteY68" fmla="*/ 235179 h 503870"/>
              <a:gd name="connsiteX69" fmla="*/ 286890 w 503869"/>
              <a:gd name="connsiteY69" fmla="*/ 227378 h 503870"/>
              <a:gd name="connsiteX70" fmla="*/ 275952 w 503869"/>
              <a:gd name="connsiteY70" fmla="*/ 219432 h 503870"/>
              <a:gd name="connsiteX71" fmla="*/ 251937 w 503869"/>
              <a:gd name="connsiteY71" fmla="*/ 170773 h 503870"/>
              <a:gd name="connsiteX72" fmla="*/ 227920 w 503869"/>
              <a:gd name="connsiteY72" fmla="*/ 219432 h 503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03869" h="503870">
                <a:moveTo>
                  <a:pt x="503869" y="251935"/>
                </a:moveTo>
                <a:cubicBezTo>
                  <a:pt x="503869" y="283970"/>
                  <a:pt x="497972" y="314882"/>
                  <a:pt x="486181" y="344671"/>
                </a:cubicBezTo>
                <a:cubicBezTo>
                  <a:pt x="473376" y="377011"/>
                  <a:pt x="454676" y="405483"/>
                  <a:pt x="430080" y="430081"/>
                </a:cubicBezTo>
                <a:cubicBezTo>
                  <a:pt x="405483" y="454676"/>
                  <a:pt x="377011" y="473376"/>
                  <a:pt x="344671" y="486181"/>
                </a:cubicBezTo>
                <a:cubicBezTo>
                  <a:pt x="314882" y="497972"/>
                  <a:pt x="283970" y="503869"/>
                  <a:pt x="251935" y="503869"/>
                </a:cubicBezTo>
                <a:cubicBezTo>
                  <a:pt x="219897" y="503869"/>
                  <a:pt x="188985" y="497972"/>
                  <a:pt x="159199" y="486181"/>
                </a:cubicBezTo>
                <a:cubicBezTo>
                  <a:pt x="126856" y="473376"/>
                  <a:pt x="98386" y="454676"/>
                  <a:pt x="73790" y="430081"/>
                </a:cubicBezTo>
                <a:cubicBezTo>
                  <a:pt x="49193" y="405483"/>
                  <a:pt x="30493" y="377011"/>
                  <a:pt x="17688" y="344671"/>
                </a:cubicBezTo>
                <a:cubicBezTo>
                  <a:pt x="5896" y="314882"/>
                  <a:pt x="0" y="283970"/>
                  <a:pt x="0" y="251935"/>
                </a:cubicBezTo>
                <a:cubicBezTo>
                  <a:pt x="0" y="219897"/>
                  <a:pt x="5896" y="188985"/>
                  <a:pt x="17688" y="159198"/>
                </a:cubicBezTo>
                <a:cubicBezTo>
                  <a:pt x="30493" y="126856"/>
                  <a:pt x="49193" y="98386"/>
                  <a:pt x="73790" y="73789"/>
                </a:cubicBezTo>
                <a:cubicBezTo>
                  <a:pt x="98386" y="49193"/>
                  <a:pt x="126856" y="30492"/>
                  <a:pt x="159199" y="17688"/>
                </a:cubicBezTo>
                <a:cubicBezTo>
                  <a:pt x="188985" y="5896"/>
                  <a:pt x="219897" y="-1"/>
                  <a:pt x="251935" y="-1"/>
                </a:cubicBezTo>
                <a:cubicBezTo>
                  <a:pt x="283970" y="-1"/>
                  <a:pt x="314882" y="5896"/>
                  <a:pt x="344671" y="17688"/>
                </a:cubicBezTo>
                <a:cubicBezTo>
                  <a:pt x="377011" y="30492"/>
                  <a:pt x="405483" y="49193"/>
                  <a:pt x="430080" y="73789"/>
                </a:cubicBezTo>
                <a:cubicBezTo>
                  <a:pt x="454676" y="98386"/>
                  <a:pt x="473376" y="126856"/>
                  <a:pt x="486181" y="159198"/>
                </a:cubicBezTo>
                <a:cubicBezTo>
                  <a:pt x="497972" y="188985"/>
                  <a:pt x="503869" y="219897"/>
                  <a:pt x="503869" y="251935"/>
                </a:cubicBezTo>
                <a:moveTo>
                  <a:pt x="474817" y="251935"/>
                </a:moveTo>
                <a:cubicBezTo>
                  <a:pt x="474817" y="223592"/>
                  <a:pt x="469599" y="196243"/>
                  <a:pt x="459167" y="169892"/>
                </a:cubicBezTo>
                <a:cubicBezTo>
                  <a:pt x="447839" y="141279"/>
                  <a:pt x="431296" y="116093"/>
                  <a:pt x="409535" y="94332"/>
                </a:cubicBezTo>
                <a:cubicBezTo>
                  <a:pt x="387775" y="72572"/>
                  <a:pt x="362589" y="56028"/>
                  <a:pt x="333977" y="44701"/>
                </a:cubicBezTo>
                <a:cubicBezTo>
                  <a:pt x="307624" y="34268"/>
                  <a:pt x="280276" y="29052"/>
                  <a:pt x="251935" y="29052"/>
                </a:cubicBezTo>
                <a:cubicBezTo>
                  <a:pt x="223591" y="29052"/>
                  <a:pt x="196246" y="34268"/>
                  <a:pt x="169893" y="44701"/>
                </a:cubicBezTo>
                <a:cubicBezTo>
                  <a:pt x="141280" y="56028"/>
                  <a:pt x="116093" y="72572"/>
                  <a:pt x="94333" y="94332"/>
                </a:cubicBezTo>
                <a:cubicBezTo>
                  <a:pt x="72573" y="116093"/>
                  <a:pt x="56029" y="141279"/>
                  <a:pt x="44701" y="169892"/>
                </a:cubicBezTo>
                <a:cubicBezTo>
                  <a:pt x="34269" y="196243"/>
                  <a:pt x="29052" y="223592"/>
                  <a:pt x="29052" y="251935"/>
                </a:cubicBezTo>
                <a:cubicBezTo>
                  <a:pt x="29052" y="280276"/>
                  <a:pt x="34269" y="307624"/>
                  <a:pt x="44701" y="333977"/>
                </a:cubicBezTo>
                <a:cubicBezTo>
                  <a:pt x="56029" y="362589"/>
                  <a:pt x="72573" y="387775"/>
                  <a:pt x="94333" y="409536"/>
                </a:cubicBezTo>
                <a:cubicBezTo>
                  <a:pt x="116093" y="431296"/>
                  <a:pt x="141280" y="447839"/>
                  <a:pt x="169893" y="459167"/>
                </a:cubicBezTo>
                <a:cubicBezTo>
                  <a:pt x="196246" y="469599"/>
                  <a:pt x="223591" y="474817"/>
                  <a:pt x="251935" y="474817"/>
                </a:cubicBezTo>
                <a:cubicBezTo>
                  <a:pt x="280276" y="474817"/>
                  <a:pt x="307624" y="469599"/>
                  <a:pt x="333977" y="459167"/>
                </a:cubicBezTo>
                <a:cubicBezTo>
                  <a:pt x="362589" y="447839"/>
                  <a:pt x="387775" y="431296"/>
                  <a:pt x="409535" y="409536"/>
                </a:cubicBezTo>
                <a:cubicBezTo>
                  <a:pt x="431296" y="387775"/>
                  <a:pt x="447839" y="362589"/>
                  <a:pt x="459167" y="333977"/>
                </a:cubicBezTo>
                <a:cubicBezTo>
                  <a:pt x="469599" y="307624"/>
                  <a:pt x="474817" y="280276"/>
                  <a:pt x="474817" y="251935"/>
                </a:cubicBezTo>
                <a:moveTo>
                  <a:pt x="129982" y="210661"/>
                </a:moveTo>
                <a:lnTo>
                  <a:pt x="205247" y="199727"/>
                </a:lnTo>
                <a:lnTo>
                  <a:pt x="238909" y="131522"/>
                </a:lnTo>
                <a:cubicBezTo>
                  <a:pt x="242461" y="124328"/>
                  <a:pt x="251172" y="121374"/>
                  <a:pt x="258365" y="124925"/>
                </a:cubicBezTo>
                <a:cubicBezTo>
                  <a:pt x="261229" y="126339"/>
                  <a:pt x="263548" y="128657"/>
                  <a:pt x="264962" y="131522"/>
                </a:cubicBezTo>
                <a:lnTo>
                  <a:pt x="298625" y="199727"/>
                </a:lnTo>
                <a:lnTo>
                  <a:pt x="373890" y="210661"/>
                </a:lnTo>
                <a:cubicBezTo>
                  <a:pt x="381831" y="211813"/>
                  <a:pt x="387332" y="219185"/>
                  <a:pt x="386177" y="227124"/>
                </a:cubicBezTo>
                <a:cubicBezTo>
                  <a:pt x="385720" y="230286"/>
                  <a:pt x="384231" y="233210"/>
                  <a:pt x="381940" y="235440"/>
                </a:cubicBezTo>
                <a:lnTo>
                  <a:pt x="327467" y="288529"/>
                </a:lnTo>
                <a:lnTo>
                  <a:pt x="340337" y="363485"/>
                </a:lnTo>
                <a:cubicBezTo>
                  <a:pt x="340991" y="367281"/>
                  <a:pt x="340107" y="371181"/>
                  <a:pt x="337882" y="374329"/>
                </a:cubicBezTo>
                <a:cubicBezTo>
                  <a:pt x="335659" y="377474"/>
                  <a:pt x="332275" y="379606"/>
                  <a:pt x="328479" y="380260"/>
                </a:cubicBezTo>
                <a:cubicBezTo>
                  <a:pt x="325329" y="380800"/>
                  <a:pt x="322089" y="380287"/>
                  <a:pt x="319259" y="378800"/>
                </a:cubicBezTo>
                <a:lnTo>
                  <a:pt x="251937" y="343400"/>
                </a:lnTo>
                <a:lnTo>
                  <a:pt x="184613" y="378800"/>
                </a:lnTo>
                <a:cubicBezTo>
                  <a:pt x="177512" y="382534"/>
                  <a:pt x="168729" y="379803"/>
                  <a:pt x="164995" y="372702"/>
                </a:cubicBezTo>
                <a:cubicBezTo>
                  <a:pt x="163508" y="369874"/>
                  <a:pt x="162994" y="366635"/>
                  <a:pt x="163535" y="363485"/>
                </a:cubicBezTo>
                <a:lnTo>
                  <a:pt x="176405" y="288529"/>
                </a:lnTo>
                <a:lnTo>
                  <a:pt x="121932" y="235440"/>
                </a:lnTo>
                <a:cubicBezTo>
                  <a:pt x="119172" y="232750"/>
                  <a:pt x="117594" y="229075"/>
                  <a:pt x="117545" y="225223"/>
                </a:cubicBezTo>
                <a:cubicBezTo>
                  <a:pt x="117495" y="221371"/>
                  <a:pt x="118978" y="217658"/>
                  <a:pt x="121667" y="214898"/>
                </a:cubicBezTo>
                <a:cubicBezTo>
                  <a:pt x="123897" y="212610"/>
                  <a:pt x="126819" y="211121"/>
                  <a:pt x="129982" y="210661"/>
                </a:cubicBezTo>
                <a:moveTo>
                  <a:pt x="227920" y="219432"/>
                </a:moveTo>
                <a:cubicBezTo>
                  <a:pt x="225804" y="223720"/>
                  <a:pt x="221715" y="226693"/>
                  <a:pt x="216982" y="227378"/>
                </a:cubicBezTo>
                <a:lnTo>
                  <a:pt x="163291" y="235179"/>
                </a:lnTo>
                <a:lnTo>
                  <a:pt x="202153" y="273054"/>
                </a:lnTo>
                <a:cubicBezTo>
                  <a:pt x="205579" y="276392"/>
                  <a:pt x="207140" y="281203"/>
                  <a:pt x="206332" y="285914"/>
                </a:cubicBezTo>
                <a:lnTo>
                  <a:pt x="197151" y="339383"/>
                </a:lnTo>
                <a:lnTo>
                  <a:pt x="245175" y="314129"/>
                </a:lnTo>
                <a:cubicBezTo>
                  <a:pt x="249410" y="311904"/>
                  <a:pt x="254465" y="311904"/>
                  <a:pt x="258697" y="314129"/>
                </a:cubicBezTo>
                <a:lnTo>
                  <a:pt x="306721" y="339383"/>
                </a:lnTo>
                <a:lnTo>
                  <a:pt x="297540" y="285914"/>
                </a:lnTo>
                <a:cubicBezTo>
                  <a:pt x="296731" y="281203"/>
                  <a:pt x="298293" y="276392"/>
                  <a:pt x="301719" y="273054"/>
                </a:cubicBezTo>
                <a:lnTo>
                  <a:pt x="340581" y="235179"/>
                </a:lnTo>
                <a:lnTo>
                  <a:pt x="286890" y="227378"/>
                </a:lnTo>
                <a:cubicBezTo>
                  <a:pt x="282159" y="226693"/>
                  <a:pt x="278068" y="223720"/>
                  <a:pt x="275952" y="219432"/>
                </a:cubicBezTo>
                <a:lnTo>
                  <a:pt x="251937" y="170773"/>
                </a:lnTo>
                <a:lnTo>
                  <a:pt x="227920" y="219432"/>
                </a:lnTo>
              </a:path>
            </a:pathLst>
          </a:custGeom>
          <a:solidFill>
            <a:schemeClr val="accent1"/>
          </a:solidFill>
          <a:ln w="2380" cap="sq">
            <a:noFill/>
            <a:prstDash val="solid"/>
            <a:bevel/>
          </a:ln>
        </p:spPr>
        <p:txBody>
          <a:bodyPr rtlCol="0" anchor="ctr"/>
          <a:p>
            <a:endParaRPr lang="zh-CN" altLang="en-US"/>
          </a:p>
        </p:txBody>
      </p:sp>
      <p:pic>
        <p:nvPicPr>
          <p:cNvPr id="4" name="图片 3" descr="屏幕截图 2024-06-16 2207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665" y="1866265"/>
            <a:ext cx="7117080" cy="43370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148320" y="2637155"/>
            <a:ext cx="38754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2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       </a:t>
            </a:r>
            <a:r>
              <a:rPr kumimoji="1" lang="zh-CN" altLang="en-US" sz="2400">
                <a:solidFill>
                  <a:srgbClr val="000000"/>
                </a:solidFill>
                <a:latin typeface="+mn-ea"/>
                <a:cs typeface="+mn-ea"/>
                <a:sym typeface="+mn-ea"/>
              </a:rPr>
              <a:t>用户界面与音乐播放的交互模块主要通过控制窗格进行交互，因此在主布局中设置这个函数，为其他窗格提供交互接口。</a:t>
            </a:r>
            <a:endParaRPr kumimoji="1" lang="zh-CN" altLang="en-US" sz="2400">
              <a:solidFill>
                <a:srgbClr val="000000"/>
              </a:solidFill>
              <a:latin typeface="+mn-ea"/>
              <a:cs typeface="+mn-ea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olidFill>
                  <a:schemeClr val="accent1"/>
                </a:solidFill>
              </a:rPr>
              <a:t>手势识别模块</a:t>
            </a:r>
            <a:endParaRPr lang="zh-CN" altLang="en-US">
              <a:solidFill>
                <a:schemeClr val="accent1"/>
              </a:solidFill>
            </a:endParaRPr>
          </a:p>
        </p:txBody>
      </p:sp>
      <p:sp>
        <p:nvSpPr>
          <p:cNvPr id="11" name="矩形: 圆角 4"/>
          <p:cNvSpPr/>
          <p:nvPr>
            <p:custDataLst>
              <p:tags r:id="rId1"/>
            </p:custDataLst>
          </p:nvPr>
        </p:nvSpPr>
        <p:spPr>
          <a:xfrm>
            <a:off x="697865" y="1854200"/>
            <a:ext cx="2016125" cy="4478655"/>
          </a:xfrm>
          <a:prstGeom prst="roundRect">
            <a:avLst>
              <a:gd name="adj" fmla="val 5926"/>
            </a:avLst>
          </a:prstGeom>
          <a:solidFill>
            <a:sysClr val="window" lastClr="FFFFFF">
              <a:alpha val="15000"/>
            </a:sysClr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wrap="square" lIns="237490" tIns="555897" rIns="237490" bIns="258626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“V”</a:t>
            </a: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字形</a:t>
            </a:r>
            <a:endParaRPr lang="zh-CN" altLang="zh-CN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代表切换播放状态，也就是继续播放或者暂停</a:t>
            </a:r>
            <a:endParaRPr lang="zh-CN" altLang="zh-CN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9" name="任意多边形: 形状 11"/>
          <p:cNvSpPr/>
          <p:nvPr>
            <p:custDataLst>
              <p:tags r:id="rId2"/>
            </p:custDataLst>
          </p:nvPr>
        </p:nvSpPr>
        <p:spPr>
          <a:xfrm>
            <a:off x="697865" y="6209030"/>
            <a:ext cx="2016125" cy="124460"/>
          </a:xfrm>
          <a:custGeom>
            <a:avLst/>
            <a:gdLst>
              <a:gd name="connsiteX0" fmla="*/ 0 w 2299702"/>
              <a:gd name="connsiteY0" fmla="*/ 0 h 105988"/>
              <a:gd name="connsiteX1" fmla="*/ 2299702 w 2299702"/>
              <a:gd name="connsiteY1" fmla="*/ 0 h 105988"/>
              <a:gd name="connsiteX2" fmla="*/ 2295200 w 2299702"/>
              <a:gd name="connsiteY2" fmla="*/ 22301 h 105988"/>
              <a:gd name="connsiteX3" fmla="*/ 2168945 w 2299702"/>
              <a:gd name="connsiteY3" fmla="*/ 105988 h 105988"/>
              <a:gd name="connsiteX4" fmla="*/ 130757 w 2299702"/>
              <a:gd name="connsiteY4" fmla="*/ 105988 h 105988"/>
              <a:gd name="connsiteX5" fmla="*/ 4502 w 2299702"/>
              <a:gd name="connsiteY5" fmla="*/ 22301 h 10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9702" h="105988">
                <a:moveTo>
                  <a:pt x="0" y="0"/>
                </a:moveTo>
                <a:lnTo>
                  <a:pt x="2299702" y="0"/>
                </a:lnTo>
                <a:lnTo>
                  <a:pt x="2295200" y="22301"/>
                </a:lnTo>
                <a:cubicBezTo>
                  <a:pt x="2274399" y="71481"/>
                  <a:pt x="2225702" y="105988"/>
                  <a:pt x="2168945" y="105988"/>
                </a:cubicBezTo>
                <a:lnTo>
                  <a:pt x="130757" y="105988"/>
                </a:lnTo>
                <a:cubicBezTo>
                  <a:pt x="74000" y="105988"/>
                  <a:pt x="25303" y="71481"/>
                  <a:pt x="4502" y="22301"/>
                </a:cubicBezTo>
                <a:close/>
              </a:path>
            </a:pathLst>
          </a:cu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>
            <a:outerShdw blurRad="203200" dist="76200" dir="5400000" sx="96000" sy="96000" algn="t" rotWithShape="0">
              <a:schemeClr val="accent1">
                <a:alpha val="30000"/>
              </a:schemeClr>
            </a:outerShdw>
          </a:effectLst>
        </p:spPr>
        <p:txBody>
          <a:bodyPr lIns="0" tIns="0" rIns="0" bIns="0" rtlCol="0" anchor="ctr">
            <a:normAutofit fontScale="4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gradFill>
                <a:gsLst>
                  <a:gs pos="5000">
                    <a:srgbClr val="BC1E1E"/>
                  </a:gs>
                  <a:gs pos="100000">
                    <a:srgbClr val="771313"/>
                  </a:gs>
                </a:gsLst>
                <a:lin ang="4800000" scaled="0"/>
              </a:gra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30" name="矩形: 圆角 49"/>
          <p:cNvSpPr/>
          <p:nvPr>
            <p:custDataLst>
              <p:tags r:id="rId3"/>
            </p:custDataLst>
          </p:nvPr>
        </p:nvSpPr>
        <p:spPr>
          <a:xfrm>
            <a:off x="1256030" y="1406525"/>
            <a:ext cx="900000" cy="900000"/>
          </a:xfrm>
          <a:prstGeom prst="roundRect">
            <a:avLst>
              <a:gd name="adj" fmla="val 13544"/>
            </a:avLst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>
            <a:outerShdw blurRad="152400" dist="76200" dir="2700000" algn="tl" rotWithShape="0">
              <a:schemeClr val="accent1">
                <a:alpha val="30000"/>
              </a:schemeClr>
            </a:outerShdw>
          </a:effectLst>
        </p:spPr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1" i="0" u="none" strike="noStrike" kern="0" cap="none" normalizeH="0" baseline="0" noProof="0" dirty="0">
                <a:ln>
                  <a:noFill/>
                </a:ln>
                <a:solidFill>
                  <a:schemeClr val="lt1">
                    <a:lumMod val="100000"/>
                  </a:schemeClr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01</a:t>
            </a:r>
            <a:endParaRPr kumimoji="1" lang="en-US" altLang="zh-CN" sz="2400" b="1" i="0" u="none" strike="noStrike" kern="0" cap="none" normalizeH="0" baseline="0" noProof="0" dirty="0">
              <a:ln>
                <a:noFill/>
              </a:ln>
              <a:solidFill>
                <a:schemeClr val="lt1">
                  <a:lumMod val="100000"/>
                </a:schemeClr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27" name="矩形: 圆角 4"/>
          <p:cNvSpPr/>
          <p:nvPr>
            <p:custDataLst>
              <p:tags r:id="rId4"/>
            </p:custDataLst>
          </p:nvPr>
        </p:nvSpPr>
        <p:spPr>
          <a:xfrm>
            <a:off x="2892425" y="1854200"/>
            <a:ext cx="2016125" cy="4478655"/>
          </a:xfrm>
          <a:prstGeom prst="roundRect">
            <a:avLst>
              <a:gd name="adj" fmla="val 5926"/>
            </a:avLst>
          </a:prstGeom>
          <a:solidFill>
            <a:sysClr val="window" lastClr="FFFFFF">
              <a:alpha val="15000"/>
            </a:sysClr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wrap="square" lIns="237490" tIns="555897" rIns="237490" bIns="258626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左、右挥手</a:t>
            </a:r>
            <a:endParaRPr lang="zh-CN" altLang="zh-CN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代表切换上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/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下一曲</a:t>
            </a:r>
            <a:r>
              <a:rPr lang="zh-CN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 </a:t>
            </a: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2" name="任意多边形: 形状 11"/>
          <p:cNvSpPr/>
          <p:nvPr>
            <p:custDataLst>
              <p:tags r:id="rId5"/>
            </p:custDataLst>
          </p:nvPr>
        </p:nvSpPr>
        <p:spPr>
          <a:xfrm>
            <a:off x="2892425" y="6209030"/>
            <a:ext cx="2016125" cy="124460"/>
          </a:xfrm>
          <a:custGeom>
            <a:avLst/>
            <a:gdLst>
              <a:gd name="connsiteX0" fmla="*/ 0 w 2299702"/>
              <a:gd name="connsiteY0" fmla="*/ 0 h 105988"/>
              <a:gd name="connsiteX1" fmla="*/ 2299702 w 2299702"/>
              <a:gd name="connsiteY1" fmla="*/ 0 h 105988"/>
              <a:gd name="connsiteX2" fmla="*/ 2295200 w 2299702"/>
              <a:gd name="connsiteY2" fmla="*/ 22301 h 105988"/>
              <a:gd name="connsiteX3" fmla="*/ 2168945 w 2299702"/>
              <a:gd name="connsiteY3" fmla="*/ 105988 h 105988"/>
              <a:gd name="connsiteX4" fmla="*/ 130757 w 2299702"/>
              <a:gd name="connsiteY4" fmla="*/ 105988 h 105988"/>
              <a:gd name="connsiteX5" fmla="*/ 4502 w 2299702"/>
              <a:gd name="connsiteY5" fmla="*/ 22301 h 10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9702" h="105988">
                <a:moveTo>
                  <a:pt x="0" y="0"/>
                </a:moveTo>
                <a:lnTo>
                  <a:pt x="2299702" y="0"/>
                </a:lnTo>
                <a:lnTo>
                  <a:pt x="2295200" y="22301"/>
                </a:lnTo>
                <a:cubicBezTo>
                  <a:pt x="2274399" y="71481"/>
                  <a:pt x="2225702" y="105988"/>
                  <a:pt x="2168945" y="105988"/>
                </a:cubicBezTo>
                <a:lnTo>
                  <a:pt x="130757" y="105988"/>
                </a:lnTo>
                <a:cubicBezTo>
                  <a:pt x="74000" y="105988"/>
                  <a:pt x="25303" y="71481"/>
                  <a:pt x="4502" y="22301"/>
                </a:cubicBezTo>
                <a:close/>
              </a:path>
            </a:pathLst>
          </a:cu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>
            <a:outerShdw blurRad="203200" dist="76200" dir="5400000" sx="96000" sy="96000" algn="t" rotWithShape="0">
              <a:schemeClr val="accent1">
                <a:alpha val="30000"/>
              </a:schemeClr>
            </a:outerShdw>
          </a:effectLst>
        </p:spPr>
        <p:txBody>
          <a:bodyPr lIns="0" tIns="0" rIns="0" bIns="0" rtlCol="0" anchor="ctr">
            <a:normAutofit fontScale="4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gradFill>
                <a:gsLst>
                  <a:gs pos="5000">
                    <a:srgbClr val="BC1E1E"/>
                  </a:gs>
                  <a:gs pos="100000">
                    <a:srgbClr val="771313"/>
                  </a:gs>
                </a:gsLst>
                <a:lin ang="4800000" scaled="0"/>
              </a:gra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33" name="矩形: 圆角 49"/>
          <p:cNvSpPr/>
          <p:nvPr>
            <p:custDataLst>
              <p:tags r:id="rId6"/>
            </p:custDataLst>
          </p:nvPr>
        </p:nvSpPr>
        <p:spPr>
          <a:xfrm>
            <a:off x="3450590" y="1406525"/>
            <a:ext cx="900000" cy="900000"/>
          </a:xfrm>
          <a:prstGeom prst="roundRect">
            <a:avLst>
              <a:gd name="adj" fmla="val 13544"/>
            </a:avLst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>
            <a:outerShdw blurRad="152400" dist="76200" dir="2700000" algn="tl" rotWithShape="0">
              <a:schemeClr val="accent1">
                <a:alpha val="30000"/>
              </a:schemeClr>
            </a:outerShdw>
          </a:effectLst>
        </p:spPr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1" i="0" u="none" strike="noStrike" kern="0" cap="none" normalizeH="0" baseline="0" noProof="0">
                <a:ln>
                  <a:noFill/>
                </a:ln>
                <a:solidFill>
                  <a:schemeClr val="lt1">
                    <a:lumMod val="100000"/>
                  </a:schemeClr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02</a:t>
            </a:r>
            <a:endParaRPr kumimoji="1" lang="en-US" altLang="zh-CN" sz="2400" b="1" i="0" u="none" strike="noStrike" kern="0" cap="none" normalizeH="0" baseline="0" noProof="0">
              <a:ln>
                <a:noFill/>
              </a:ln>
              <a:solidFill>
                <a:schemeClr val="lt1">
                  <a:lumMod val="100000"/>
                </a:schemeClr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35" name="矩形: 圆角 4"/>
          <p:cNvSpPr/>
          <p:nvPr>
            <p:custDataLst>
              <p:tags r:id="rId7"/>
            </p:custDataLst>
          </p:nvPr>
        </p:nvSpPr>
        <p:spPr>
          <a:xfrm>
            <a:off x="5086985" y="1809115"/>
            <a:ext cx="2016125" cy="4478655"/>
          </a:xfrm>
          <a:prstGeom prst="roundRect">
            <a:avLst>
              <a:gd name="adj" fmla="val 5926"/>
            </a:avLst>
          </a:prstGeom>
          <a:solidFill>
            <a:sysClr val="window" lastClr="FFFFFF">
              <a:alpha val="15000"/>
            </a:sysClr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wrap="square" lIns="237490" tIns="555897" rIns="237490" bIns="258626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大拇指</a:t>
            </a:r>
            <a:r>
              <a:rPr lang="en-US" altLang="zh-CN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/</a:t>
            </a:r>
            <a:r>
              <a:rPr lang="zh-CN" altLang="en-US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握拳</a:t>
            </a:r>
            <a:endParaRPr lang="zh-CN" altLang="zh-CN" sz="1400" b="1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竖大拇指代表增加音量；</a:t>
            </a:r>
            <a:endParaRPr lang="zh-CN" altLang="zh-CN" sz="14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握拳代表减少音量</a:t>
            </a:r>
            <a:endParaRPr lang="zh-CN" altLang="zh-CN" sz="14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37" name="任意多边形: 形状 11"/>
          <p:cNvSpPr/>
          <p:nvPr>
            <p:custDataLst>
              <p:tags r:id="rId8"/>
            </p:custDataLst>
          </p:nvPr>
        </p:nvSpPr>
        <p:spPr>
          <a:xfrm>
            <a:off x="5086985" y="6209030"/>
            <a:ext cx="2016125" cy="124460"/>
          </a:xfrm>
          <a:custGeom>
            <a:avLst/>
            <a:gdLst>
              <a:gd name="connsiteX0" fmla="*/ 0 w 2299702"/>
              <a:gd name="connsiteY0" fmla="*/ 0 h 105988"/>
              <a:gd name="connsiteX1" fmla="*/ 2299702 w 2299702"/>
              <a:gd name="connsiteY1" fmla="*/ 0 h 105988"/>
              <a:gd name="connsiteX2" fmla="*/ 2295200 w 2299702"/>
              <a:gd name="connsiteY2" fmla="*/ 22301 h 105988"/>
              <a:gd name="connsiteX3" fmla="*/ 2168945 w 2299702"/>
              <a:gd name="connsiteY3" fmla="*/ 105988 h 105988"/>
              <a:gd name="connsiteX4" fmla="*/ 130757 w 2299702"/>
              <a:gd name="connsiteY4" fmla="*/ 105988 h 105988"/>
              <a:gd name="connsiteX5" fmla="*/ 4502 w 2299702"/>
              <a:gd name="connsiteY5" fmla="*/ 22301 h 10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9702" h="105988">
                <a:moveTo>
                  <a:pt x="0" y="0"/>
                </a:moveTo>
                <a:lnTo>
                  <a:pt x="2299702" y="0"/>
                </a:lnTo>
                <a:lnTo>
                  <a:pt x="2295200" y="22301"/>
                </a:lnTo>
                <a:cubicBezTo>
                  <a:pt x="2274399" y="71481"/>
                  <a:pt x="2225702" y="105988"/>
                  <a:pt x="2168945" y="105988"/>
                </a:cubicBezTo>
                <a:lnTo>
                  <a:pt x="130757" y="105988"/>
                </a:lnTo>
                <a:cubicBezTo>
                  <a:pt x="74000" y="105988"/>
                  <a:pt x="25303" y="71481"/>
                  <a:pt x="4502" y="22301"/>
                </a:cubicBezTo>
                <a:close/>
              </a:path>
            </a:pathLst>
          </a:cu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>
            <a:outerShdw blurRad="203200" dist="76200" dir="5400000" sx="96000" sy="96000" algn="t" rotWithShape="0">
              <a:schemeClr val="accent1">
                <a:alpha val="30000"/>
              </a:schemeClr>
            </a:outerShdw>
          </a:effectLst>
        </p:spPr>
        <p:txBody>
          <a:bodyPr lIns="0" tIns="0" rIns="0" bIns="0" rtlCol="0" anchor="ctr">
            <a:normAutofit fontScale="4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gradFill>
                <a:gsLst>
                  <a:gs pos="5000">
                    <a:srgbClr val="BC1E1E"/>
                  </a:gs>
                  <a:gs pos="100000">
                    <a:srgbClr val="771313"/>
                  </a:gs>
                </a:gsLst>
                <a:lin ang="4800000" scaled="0"/>
              </a:gra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38" name="矩形: 圆角 49"/>
          <p:cNvSpPr/>
          <p:nvPr>
            <p:custDataLst>
              <p:tags r:id="rId9"/>
            </p:custDataLst>
          </p:nvPr>
        </p:nvSpPr>
        <p:spPr>
          <a:xfrm>
            <a:off x="5645150" y="1406525"/>
            <a:ext cx="900000" cy="900000"/>
          </a:xfrm>
          <a:prstGeom prst="roundRect">
            <a:avLst>
              <a:gd name="adj" fmla="val 13544"/>
            </a:avLst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>
            <a:outerShdw blurRad="152400" dist="76200" dir="2700000" algn="tl" rotWithShape="0">
              <a:schemeClr val="accent1">
                <a:alpha val="30000"/>
              </a:schemeClr>
            </a:outerShdw>
          </a:effectLst>
        </p:spPr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1" i="0" u="none" strike="noStrike" kern="0" cap="none" normalizeH="0" baseline="0" noProof="0">
                <a:ln>
                  <a:noFill/>
                </a:ln>
                <a:solidFill>
                  <a:schemeClr val="lt1">
                    <a:lumMod val="100000"/>
                  </a:schemeClr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03</a:t>
            </a:r>
            <a:endParaRPr kumimoji="1" lang="en-US" altLang="zh-CN" sz="2400" b="1" i="0" u="none" strike="noStrike" kern="0" cap="none" normalizeH="0" baseline="0" noProof="0">
              <a:ln>
                <a:noFill/>
              </a:ln>
              <a:solidFill>
                <a:schemeClr val="lt1">
                  <a:lumMod val="100000"/>
                </a:schemeClr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0" name="矩形: 圆角 4"/>
          <p:cNvSpPr/>
          <p:nvPr>
            <p:custDataLst>
              <p:tags r:id="rId10"/>
            </p:custDataLst>
          </p:nvPr>
        </p:nvSpPr>
        <p:spPr>
          <a:xfrm>
            <a:off x="7281545" y="1854200"/>
            <a:ext cx="2016125" cy="4478655"/>
          </a:xfrm>
          <a:prstGeom prst="roundRect">
            <a:avLst>
              <a:gd name="adj" fmla="val 5926"/>
            </a:avLst>
          </a:prstGeom>
          <a:solidFill>
            <a:sysClr val="window" lastClr="FFFFFF">
              <a:alpha val="15000"/>
            </a:sysClr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wrap="square" lIns="237490" tIns="555897" rIns="237490" bIns="258626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 b="1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比心</a:t>
            </a:r>
            <a:endParaRPr lang="zh-CN" altLang="zh-CN" sz="1400" b="1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代表收藏或取消收藏</a:t>
            </a:r>
            <a:endParaRPr lang="zh-CN" altLang="zh-CN" sz="14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2" name="任意多边形: 形状 11"/>
          <p:cNvSpPr/>
          <p:nvPr>
            <p:custDataLst>
              <p:tags r:id="rId11"/>
            </p:custDataLst>
          </p:nvPr>
        </p:nvSpPr>
        <p:spPr>
          <a:xfrm>
            <a:off x="7281545" y="6209030"/>
            <a:ext cx="2016125" cy="124460"/>
          </a:xfrm>
          <a:custGeom>
            <a:avLst/>
            <a:gdLst>
              <a:gd name="connsiteX0" fmla="*/ 0 w 2299702"/>
              <a:gd name="connsiteY0" fmla="*/ 0 h 105988"/>
              <a:gd name="connsiteX1" fmla="*/ 2299702 w 2299702"/>
              <a:gd name="connsiteY1" fmla="*/ 0 h 105988"/>
              <a:gd name="connsiteX2" fmla="*/ 2295200 w 2299702"/>
              <a:gd name="connsiteY2" fmla="*/ 22301 h 105988"/>
              <a:gd name="connsiteX3" fmla="*/ 2168945 w 2299702"/>
              <a:gd name="connsiteY3" fmla="*/ 105988 h 105988"/>
              <a:gd name="connsiteX4" fmla="*/ 130757 w 2299702"/>
              <a:gd name="connsiteY4" fmla="*/ 105988 h 105988"/>
              <a:gd name="connsiteX5" fmla="*/ 4502 w 2299702"/>
              <a:gd name="connsiteY5" fmla="*/ 22301 h 10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9702" h="105988">
                <a:moveTo>
                  <a:pt x="0" y="0"/>
                </a:moveTo>
                <a:lnTo>
                  <a:pt x="2299702" y="0"/>
                </a:lnTo>
                <a:lnTo>
                  <a:pt x="2295200" y="22301"/>
                </a:lnTo>
                <a:cubicBezTo>
                  <a:pt x="2274399" y="71481"/>
                  <a:pt x="2225702" y="105988"/>
                  <a:pt x="2168945" y="105988"/>
                </a:cubicBezTo>
                <a:lnTo>
                  <a:pt x="130757" y="105988"/>
                </a:lnTo>
                <a:cubicBezTo>
                  <a:pt x="74000" y="105988"/>
                  <a:pt x="25303" y="71481"/>
                  <a:pt x="4502" y="22301"/>
                </a:cubicBezTo>
                <a:close/>
              </a:path>
            </a:pathLst>
          </a:cu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>
            <a:outerShdw blurRad="203200" dist="76200" dir="5400000" sx="96000" sy="96000" algn="t" rotWithShape="0">
              <a:schemeClr val="accent1">
                <a:alpha val="30000"/>
              </a:schemeClr>
            </a:outerShdw>
          </a:effectLst>
        </p:spPr>
        <p:txBody>
          <a:bodyPr lIns="0" tIns="0" rIns="0" bIns="0" rtlCol="0" anchor="ctr">
            <a:normAutofit fontScale="4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gradFill>
                <a:gsLst>
                  <a:gs pos="5000">
                    <a:srgbClr val="BC1E1E"/>
                  </a:gs>
                  <a:gs pos="100000">
                    <a:srgbClr val="771313"/>
                  </a:gs>
                </a:gsLst>
                <a:lin ang="4800000" scaled="0"/>
              </a:gra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43" name="矩形: 圆角 49"/>
          <p:cNvSpPr/>
          <p:nvPr>
            <p:custDataLst>
              <p:tags r:id="rId12"/>
            </p:custDataLst>
          </p:nvPr>
        </p:nvSpPr>
        <p:spPr>
          <a:xfrm>
            <a:off x="7839710" y="1406525"/>
            <a:ext cx="900000" cy="900000"/>
          </a:xfrm>
          <a:prstGeom prst="roundRect">
            <a:avLst>
              <a:gd name="adj" fmla="val 13544"/>
            </a:avLst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>
            <a:outerShdw blurRad="152400" dist="76200" dir="2700000" algn="tl" rotWithShape="0">
              <a:schemeClr val="accent1">
                <a:alpha val="30000"/>
              </a:schemeClr>
            </a:outerShdw>
          </a:effectLst>
        </p:spPr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1" i="0" u="none" strike="noStrike" kern="0" cap="none" normalizeH="0" baseline="0" noProof="0">
                <a:ln>
                  <a:noFill/>
                </a:ln>
                <a:solidFill>
                  <a:schemeClr val="lt1">
                    <a:lumMod val="100000"/>
                  </a:schemeClr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04</a:t>
            </a:r>
            <a:endParaRPr kumimoji="1" lang="en-US" altLang="zh-CN" sz="2400" b="1" i="0" u="none" strike="noStrike" kern="0" cap="none" normalizeH="0" baseline="0" noProof="0">
              <a:ln>
                <a:noFill/>
              </a:ln>
              <a:solidFill>
                <a:schemeClr val="lt1">
                  <a:lumMod val="100000"/>
                </a:schemeClr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  <p:sp>
        <p:nvSpPr>
          <p:cNvPr id="45" name="矩形: 圆角 4"/>
          <p:cNvSpPr/>
          <p:nvPr>
            <p:custDataLst>
              <p:tags r:id="rId13"/>
            </p:custDataLst>
          </p:nvPr>
        </p:nvSpPr>
        <p:spPr>
          <a:xfrm>
            <a:off x="9476105" y="1854835"/>
            <a:ext cx="2016125" cy="4478655"/>
          </a:xfrm>
          <a:prstGeom prst="roundRect">
            <a:avLst>
              <a:gd name="adj" fmla="val 5926"/>
            </a:avLst>
          </a:prstGeom>
          <a:solidFill>
            <a:sysClr val="window" lastClr="FFFFFF">
              <a:alpha val="15000"/>
            </a:sysClr>
          </a:solidFill>
          <a:ln w="12700" cap="flat" cmpd="sng" algn="ctr">
            <a:solidFill>
              <a:schemeClr val="accent1"/>
            </a:solidFill>
            <a:prstDash val="solid"/>
            <a:miter lim="800000"/>
          </a:ln>
          <a:effectLst/>
        </p:spPr>
        <p:txBody>
          <a:bodyPr wrap="square" lIns="237490" tIns="555897" rIns="237490" bIns="258626" rtlCol="0" anchor="t">
            <a:noAutofit/>
          </a:bodyPr>
          <a:lstStyle/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“Rock”</a:t>
            </a: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形</a:t>
            </a:r>
            <a:endParaRPr lang="zh-CN" altLang="zh-CN" sz="12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  <a:p>
            <a:pPr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cs typeface="+mn-ea"/>
                <a:sym typeface="+mn-ea"/>
              </a:rPr>
              <a:t>代表终止程序</a:t>
            </a:r>
            <a:endParaRPr lang="zh-CN" altLang="zh-CN" sz="1400">
              <a:solidFill>
                <a:schemeClr val="tx1">
                  <a:lumMod val="85000"/>
                  <a:lumOff val="1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47" name="任意多边形: 形状 11"/>
          <p:cNvSpPr/>
          <p:nvPr>
            <p:custDataLst>
              <p:tags r:id="rId14"/>
            </p:custDataLst>
          </p:nvPr>
        </p:nvSpPr>
        <p:spPr>
          <a:xfrm>
            <a:off x="9476105" y="6209030"/>
            <a:ext cx="2016125" cy="124460"/>
          </a:xfrm>
          <a:custGeom>
            <a:avLst/>
            <a:gdLst>
              <a:gd name="connsiteX0" fmla="*/ 0 w 2299702"/>
              <a:gd name="connsiteY0" fmla="*/ 0 h 105988"/>
              <a:gd name="connsiteX1" fmla="*/ 2299702 w 2299702"/>
              <a:gd name="connsiteY1" fmla="*/ 0 h 105988"/>
              <a:gd name="connsiteX2" fmla="*/ 2295200 w 2299702"/>
              <a:gd name="connsiteY2" fmla="*/ 22301 h 105988"/>
              <a:gd name="connsiteX3" fmla="*/ 2168945 w 2299702"/>
              <a:gd name="connsiteY3" fmla="*/ 105988 h 105988"/>
              <a:gd name="connsiteX4" fmla="*/ 130757 w 2299702"/>
              <a:gd name="connsiteY4" fmla="*/ 105988 h 105988"/>
              <a:gd name="connsiteX5" fmla="*/ 4502 w 2299702"/>
              <a:gd name="connsiteY5" fmla="*/ 22301 h 105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299702" h="105988">
                <a:moveTo>
                  <a:pt x="0" y="0"/>
                </a:moveTo>
                <a:lnTo>
                  <a:pt x="2299702" y="0"/>
                </a:lnTo>
                <a:lnTo>
                  <a:pt x="2295200" y="22301"/>
                </a:lnTo>
                <a:cubicBezTo>
                  <a:pt x="2274399" y="71481"/>
                  <a:pt x="2225702" y="105988"/>
                  <a:pt x="2168945" y="105988"/>
                </a:cubicBezTo>
                <a:lnTo>
                  <a:pt x="130757" y="105988"/>
                </a:lnTo>
                <a:cubicBezTo>
                  <a:pt x="74000" y="105988"/>
                  <a:pt x="25303" y="71481"/>
                  <a:pt x="4502" y="22301"/>
                </a:cubicBezTo>
                <a:close/>
              </a:path>
            </a:pathLst>
          </a:custGeom>
          <a:solidFill>
            <a:schemeClr val="accent1"/>
          </a:solidFill>
          <a:ln w="19050" cap="flat" cmpd="sng" algn="ctr">
            <a:noFill/>
            <a:prstDash val="solid"/>
            <a:miter lim="800000"/>
          </a:ln>
          <a:effectLst>
            <a:outerShdw blurRad="203200" dist="76200" dir="5400000" sx="96000" sy="96000" algn="t" rotWithShape="0">
              <a:schemeClr val="accent1">
                <a:alpha val="30000"/>
              </a:schemeClr>
            </a:outerShdw>
          </a:effectLst>
        </p:spPr>
        <p:txBody>
          <a:bodyPr lIns="0" tIns="0" rIns="0" bIns="0" rtlCol="0" anchor="ctr">
            <a:normAutofit fontScale="4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kern="0" cap="none" spc="0" normalizeH="0" baseline="0" noProof="0">
              <a:ln>
                <a:noFill/>
              </a:ln>
              <a:gradFill>
                <a:gsLst>
                  <a:gs pos="5000">
                    <a:srgbClr val="BC1E1E"/>
                  </a:gs>
                  <a:gs pos="100000">
                    <a:srgbClr val="771313"/>
                  </a:gs>
                </a:gsLst>
                <a:lin ang="4800000" scaled="0"/>
              </a:gradFill>
              <a:effectLst/>
              <a:uLnTx/>
              <a:uFillTx/>
              <a:latin typeface="+mn-ea"/>
              <a:cs typeface="+mn-ea"/>
              <a:sym typeface="+mn-lt"/>
            </a:endParaRPr>
          </a:p>
        </p:txBody>
      </p:sp>
      <p:sp>
        <p:nvSpPr>
          <p:cNvPr id="48" name="矩形: 圆角 49"/>
          <p:cNvSpPr/>
          <p:nvPr>
            <p:custDataLst>
              <p:tags r:id="rId15"/>
            </p:custDataLst>
          </p:nvPr>
        </p:nvSpPr>
        <p:spPr>
          <a:xfrm>
            <a:off x="10034270" y="1406525"/>
            <a:ext cx="900000" cy="900000"/>
          </a:xfrm>
          <a:prstGeom prst="roundRect">
            <a:avLst>
              <a:gd name="adj" fmla="val 13544"/>
            </a:avLst>
          </a:prstGeom>
          <a:solidFill>
            <a:schemeClr val="accent1"/>
          </a:solidFill>
          <a:ln w="38100" cap="flat" cmpd="sng" algn="ctr">
            <a:noFill/>
            <a:prstDash val="solid"/>
            <a:miter lim="800000"/>
          </a:ln>
          <a:effectLst>
            <a:outerShdw blurRad="152400" dist="76200" dir="2700000" algn="tl" rotWithShape="0">
              <a:schemeClr val="accent1">
                <a:alpha val="30000"/>
              </a:schemeClr>
            </a:outerShdw>
          </a:effectLst>
        </p:spPr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1" i="0" u="none" strike="noStrike" kern="0" cap="none" normalizeH="0" baseline="0" noProof="0">
                <a:ln>
                  <a:noFill/>
                </a:ln>
                <a:solidFill>
                  <a:schemeClr val="lt1">
                    <a:lumMod val="100000"/>
                  </a:schemeClr>
                </a:solidFill>
                <a:effectLst/>
                <a:uLnTx/>
                <a:uFillTx/>
                <a:latin typeface="+mn-ea"/>
                <a:cs typeface="+mn-ea"/>
                <a:sym typeface="+mn-ea"/>
              </a:rPr>
              <a:t>05</a:t>
            </a:r>
            <a:endParaRPr kumimoji="1" lang="en-US" altLang="zh-CN" sz="2400" b="1" i="0" u="none" strike="noStrike" kern="0" cap="none" normalizeH="0" baseline="0" noProof="0">
              <a:ln>
                <a:noFill/>
              </a:ln>
              <a:solidFill>
                <a:schemeClr val="lt1">
                  <a:lumMod val="100000"/>
                </a:schemeClr>
              </a:solidFill>
              <a:effectLst/>
              <a:uLnTx/>
              <a:uFillTx/>
              <a:latin typeface="+mn-ea"/>
              <a:cs typeface="+mn-ea"/>
              <a:sym typeface="+mn-ea"/>
            </a:endParaRPr>
          </a:p>
        </p:txBody>
      </p:sp>
      <p:pic>
        <p:nvPicPr>
          <p:cNvPr id="3" name="图片 2" descr="微信图片_202406162334081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086985" y="3789045"/>
            <a:ext cx="2015490" cy="2440940"/>
          </a:xfrm>
          <a:prstGeom prst="rect">
            <a:avLst/>
          </a:prstGeom>
        </p:spPr>
      </p:pic>
      <p:pic>
        <p:nvPicPr>
          <p:cNvPr id="4" name="图片 3" descr="微信图片_20240616233408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284085" y="3429000"/>
            <a:ext cx="2011045" cy="2801620"/>
          </a:xfrm>
          <a:prstGeom prst="rect">
            <a:avLst/>
          </a:prstGeom>
        </p:spPr>
      </p:pic>
      <p:pic>
        <p:nvPicPr>
          <p:cNvPr id="5" name="图片 4" descr="微信图片_20240616233407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9462135" y="3068955"/>
            <a:ext cx="2025015" cy="3140710"/>
          </a:xfrm>
          <a:prstGeom prst="rect">
            <a:avLst/>
          </a:prstGeom>
        </p:spPr>
      </p:pic>
      <p:pic>
        <p:nvPicPr>
          <p:cNvPr id="6" name="图片 5" descr="微信图片_202406162334082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95325" y="3717290"/>
            <a:ext cx="2018665" cy="2491105"/>
          </a:xfrm>
          <a:prstGeom prst="rect">
            <a:avLst/>
          </a:prstGeom>
        </p:spPr>
      </p:pic>
      <p:pic>
        <p:nvPicPr>
          <p:cNvPr id="8" name="图片 7" descr="微信图片_20240616234609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892425" y="3548380"/>
            <a:ext cx="2016760" cy="2660650"/>
          </a:xfrm>
          <a:prstGeom prst="rect">
            <a:avLst/>
          </a:prstGeom>
        </p:spPr>
      </p:pic>
    </p:spTree>
  </p:cSld>
  <p:clrMapOvr>
    <a:masterClrMapping/>
  </p:clrMapOvr>
  <p:transition spd="med">
    <p:cover/>
  </p:transition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TYPE" val="i"/>
  <p:tag name="KSO_WM_UNIT_INDEX" val="2"/>
  <p:tag name="KSO_WM_UNIT_ID" val="_3*i*2"/>
  <p:tag name="KSO_WM_BEAUTIFY_FLAG" val="#wm#"/>
  <p:tag name="KSO_WM_TAG_VERSION" val="3.0"/>
  <p:tag name="KSO_WM_CHIP_GROUPID" val="62f0b470295c1bf6da6ddd9c"/>
  <p:tag name="KSO_WM_CHIP_XID" val="62f0b470295c1bf6da6ddd9e"/>
  <p:tag name="KSO_WM_UNIT_DEC_AREA_ID" val="cb65c734b8834700a84413bbe4ea5360"/>
  <p:tag name="KSO_WM_CHIP_FILLAREA_FILL_RULE" val="{&quot;fill_align&quot;:&quot;l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ade2f6a25cd74548ad28e6f36e7f7809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BLOCK" val="0"/>
  <p:tag name="KSO_WM_UNIT_DEC_AREA_ID" val="1f137794b35e4a25b7cb0af7fbf832f6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3"/>
  <p:tag name="KSO_WM_UNIT_ID" val="_3*i*3"/>
  <p:tag name="KSO_WM_UNIT_LAYERLEVEL" val="1"/>
  <p:tag name="KSO_WM_TAG_VERSION" val="3.0"/>
  <p:tag name="KSO_WM_BEAUTIFY_FLAG" val="#wm#"/>
  <p:tag name="KSO_WM_CHIP_GROUPID" val="625cde1bfa96911f219257f2"/>
  <p:tag name="KSO_WM_CHIP_XID" val="625ce135fa96911f21925808"/>
  <p:tag name="KSO_WM_CHIP_FILLAREA_FILL_RULE" val="{&quot;fill_align&quot;:&quot;lm&quot;,&quot;fill_mode&quot;:&quot;fix&quot;,&quot;sacle_strategy&quot;:&quot;stretch&quot;}"/>
  <p:tag name="KSO_WM_UNIT_DEC_SUPPORTCHANGEPIC" val="0"/>
  <p:tag name="KSO_WM_UNIT_DEC_CHANGEPICRESERVED" val="0"/>
  <p:tag name="KSO_WM_ASSEMBLE_CHIP_INDEX" val="14da829a717144dc8e33cead1252e45b"/>
  <p:tag name="KSO_WM_UNIT_LINE_FORE_SCHEMECOLOR_INDEX_BRIGHTNESS" val="0"/>
  <p:tag name="KSO_WM_UNIT_LINE_FORE_SCHEMECOLOR_INDEX" val="5"/>
  <p:tag name="KSO_WM_UNIT_LINE_FILL_TYPE" val="2"/>
</p:tagLst>
</file>

<file path=ppt/tags/tag106.xml><?xml version="1.0" encoding="utf-8"?>
<p:tagLst xmlns:p="http://schemas.openxmlformats.org/presentationml/2006/main">
  <p:tag name="KSO_WM_UNIT_BLOCK" val="0"/>
  <p:tag name="KSO_WM_UNIT_DEC_AREA_ID" val="784cb9a6592c4c88890d605500321e30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4"/>
  <p:tag name="KSO_WM_UNIT_ID" val="_3*i*4"/>
  <p:tag name="KSO_WM_UNIT_LAYERLEVEL" val="1"/>
  <p:tag name="KSO_WM_TAG_VERSION" val="3.0"/>
  <p:tag name="KSO_WM_BEAUTIFY_FLAG" val="#wm#"/>
  <p:tag name="KSO_WM_CHIP_GROUPID" val="625cde1bfa96911f219257f2"/>
  <p:tag name="KSO_WM_CHIP_XID" val="625ce135fa96911f21925808"/>
  <p:tag name="KSO_WM_CHIP_FILLAREA_FILL_RULE" val="{&quot;fill_align&quot;:&quot;lm&quot;,&quot;fill_mode&quot;:&quot;fix&quot;,&quot;sacle_strategy&quot;:&quot;stretch&quot;}"/>
  <p:tag name="KSO_WM_UNIT_DEC_SUPPORTCHANGEPIC" val="0"/>
  <p:tag name="KSO_WM_UNIT_DEC_CHANGEPICRESERVED" val="0"/>
  <p:tag name="KSO_WM_ASSEMBLE_CHIP_INDEX" val="14da829a717144dc8e33cead1252e45b"/>
  <p:tag name="KSO_WM_UNIT_LINE_FORE_SCHEMECOLOR_INDEX_BRIGHTNESS" val="-0.25"/>
  <p:tag name="KSO_WM_UNIT_LINE_FORE_SCHEMECOLOR_INDEX" val="5"/>
  <p:tag name="KSO_WM_UNIT_LINE_FILL_TYPE" val="2"/>
</p:tagLst>
</file>

<file path=ppt/tags/tag107.xml><?xml version="1.0" encoding="utf-8"?>
<p:tagLst xmlns:p="http://schemas.openxmlformats.org/presentationml/2006/main">
  <p:tag name="KSO_WM_UNIT_TYPE" val="i"/>
  <p:tag name="KSO_WM_UNIT_INDEX" val="1"/>
  <p:tag name="KSO_WM_UNIT_ID" val="_4*i*1"/>
  <p:tag name="KSO_WM_BEAUTIFY_FLAG" val="#wm#"/>
  <p:tag name="KSO_WM_TAG_VERSION" val="3.0"/>
  <p:tag name="KSO_WM_CHIP_GROUPID" val="62f0b470295c1bf6da6ddd9c"/>
  <p:tag name="KSO_WM_CHIP_XID" val="62f0b470295c1bf6da6ddda6"/>
  <p:tag name="KSO_WM_UNIT_DEC_AREA_ID" val="9f1a946c485a4e28b816d9175100bad7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2626b21005b948658a6bf76a7c5dca67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8.xml><?xml version="1.0" encoding="utf-8"?>
<p:tagLst xmlns:p="http://schemas.openxmlformats.org/presentationml/2006/main">
  <p:tag name="KSO_WM_UNIT_TYPE" val="i"/>
  <p:tag name="KSO_WM_UNIT_INDEX" val="2"/>
  <p:tag name="KSO_WM_UNIT_ID" val="_4*i*2"/>
  <p:tag name="KSO_WM_BEAUTIFY_FLAG" val="#wm#"/>
  <p:tag name="KSO_WM_TAG_VERSION" val="3.0"/>
  <p:tag name="KSO_WM_CHIP_GROUPID" val="62f0b470295c1bf6da6ddd9c"/>
  <p:tag name="KSO_WM_CHIP_XID" val="62f0b470295c1bf6da6ddda4"/>
  <p:tag name="KSO_WM_UNIT_DEC_AREA_ID" val="743fb03642704cbb81325513965001f5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efed905ab7a34eb3ad22c1ab2de4348d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09.xml><?xml version="1.0" encoding="utf-8"?>
<p:tagLst xmlns:p="http://schemas.openxmlformats.org/presentationml/2006/main">
  <p:tag name="KSO_WM_UNIT_TYPE" val="i"/>
  <p:tag name="KSO_WM_UNIT_INDEX" val="3"/>
  <p:tag name="KSO_WM_UNIT_ID" val="_4*i*3"/>
  <p:tag name="KSO_WM_BEAUTIFY_FLAG" val="#wm#"/>
  <p:tag name="KSO_WM_TAG_VERSION" val="3.0"/>
  <p:tag name="KSO_WM_CHIP_GROUPID" val="62f0b470295c1bf6da6ddd9c"/>
  <p:tag name="KSO_WM_CHIP_XID" val="62f0b470295c1bf6da6ddda5"/>
  <p:tag name="KSO_WM_UNIT_DEC_AREA_ID" val="43185275bd08420fa178c39072b3d86a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b49da4f9b9d744569ff8823dce8aef57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111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26"/>
</p:tagLst>
</file>

<file path=ppt/tags/tag145.xml><?xml version="1.0" encoding="utf-8"?>
<p:tagLst xmlns:p="http://schemas.openxmlformats.org/presentationml/2006/main">
  <p:tag name="KSO_WM_UNIT_TYPE" val="i"/>
  <p:tag name="KSO_WM_UNIT_INDEX" val="1"/>
  <p:tag name="KSO_WM_UNIT_ID" val="_11*i*1"/>
  <p:tag name="KSO_WM_BEAUTIFY_FLAG" val="#wm#"/>
  <p:tag name="KSO_WM_TAG_VERSION" val="3.0"/>
  <p:tag name="KSO_WM_CHIP_GROUPID" val="62f0b470295c1bf6da6ddd9c"/>
  <p:tag name="KSO_WM_CHIP_XID" val="62f0b470295c1bf6da6ddda3"/>
  <p:tag name="KSO_WM_UNIT_DEC_AREA_ID" val="3f616932b4904ed4957ef09054aae2a2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206bbc990e474cb58ae436769ef9eace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6.xml><?xml version="1.0" encoding="utf-8"?>
<p:tagLst xmlns:p="http://schemas.openxmlformats.org/presentationml/2006/main">
  <p:tag name="KSO_WM_UNIT_TYPE" val="i"/>
  <p:tag name="KSO_WM_UNIT_INDEX" val="2"/>
  <p:tag name="KSO_WM_UNIT_ID" val="_11*i*2"/>
  <p:tag name="KSO_WM_BEAUTIFY_FLAG" val="#wm#"/>
  <p:tag name="KSO_WM_TAG_VERSION" val="3.0"/>
  <p:tag name="KSO_WM_CHIP_GROUPID" val="62f0b470295c1bf6da6ddd9c"/>
  <p:tag name="KSO_WM_CHIP_XID" val="62f0b470295c1bf6da6ddda0"/>
  <p:tag name="KSO_WM_UNIT_DEC_AREA_ID" val="941fd80d90ca406288419d77b005e6d9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7f0c4ce09d084b69b15bf43fb418efb0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7.xml><?xml version="1.0" encoding="utf-8"?>
<p:tagLst xmlns:p="http://schemas.openxmlformats.org/presentationml/2006/main">
  <p:tag name="KSO_WM_UNIT_TYPE" val="i"/>
  <p:tag name="KSO_WM_UNIT_INDEX" val="3"/>
  <p:tag name="KSO_WM_UNIT_ID" val="_11*i*3"/>
  <p:tag name="KSO_WM_BEAUTIFY_FLAG" val="#wm#"/>
  <p:tag name="KSO_WM_TAG_VERSION" val="3.0"/>
  <p:tag name="KSO_WM_CHIP_GROUPID" val="62f0b470295c1bf6da6ddd9c"/>
  <p:tag name="KSO_WM_CHIP_XID" val="62f0b470295c1bf6da6ddda1"/>
  <p:tag name="KSO_WM_UNIT_DEC_AREA_ID" val="a99510c69d6a4224946c81ba64e71155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23cfdcd966bc43fa9453c258a62b4804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8.xml><?xml version="1.0" encoding="utf-8"?>
<p:tagLst xmlns:p="http://schemas.openxmlformats.org/presentationml/2006/main">
  <p:tag name="KSO_WM_UNIT_TYPE" val="i"/>
  <p:tag name="KSO_WM_UNIT_INDEX" val="4"/>
  <p:tag name="KSO_WM_UNIT_ID" val="_11*i*4"/>
  <p:tag name="KSO_WM_BEAUTIFY_FLAG" val="#wm#"/>
  <p:tag name="KSO_WM_TAG_VERSION" val="3.0"/>
  <p:tag name="KSO_WM_CHIP_GROUPID" val="62f0b470295c1bf6da6ddd9c"/>
  <p:tag name="KSO_WM_CHIP_XID" val="62f0b470295c1bf6da6ddda2"/>
  <p:tag name="KSO_WM_UNIT_DEC_AREA_ID" val="14427801fe2c4bdbbd39516a1ef53ce1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d6a804f24094dc89790c9c97591bd31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53.xml><?xml version="1.0" encoding="utf-8"?>
<p:tagLst xmlns:p="http://schemas.openxmlformats.org/presentationml/2006/main">
  <p:tag name="KSO_WM_UNIT_TYPE" val="i"/>
  <p:tag name="KSO_WM_UNIT_INDEX" val="1"/>
  <p:tag name="KSO_WM_UNIT_ID" val="_0*i*1"/>
  <p:tag name="KSO_WM_BEAUTIFY_FLAG" val="#wm#"/>
  <p:tag name="KSO_WM_TAG_VERSION" val="3.0"/>
  <p:tag name="KSO_WM_CHIP_GROUPID" val="62f0b470295c1bf6da6ddd9c"/>
  <p:tag name="KSO_WM_CHIP_XID" val="62f0b470295c1bf6da6ddda9"/>
  <p:tag name="KSO_WM_UNIT_DEC_AREA_ID" val="af6396f7376b4274b6bacff6d64d4711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9b1e290218c547669123283a2cadf890"/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1524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TEMPLATE_CATEGORY" val="custom"/>
  <p:tag name="KSO_WM_TEMPLATE_INDEX" val="20231524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59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1524"/>
  <p:tag name="KSO_WM_TEMPLATE_THUMBS_INDEX" val="1、9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TEMPLATE_CATEGORY" val="custom"/>
  <p:tag name="KSO_WM_UNIT_LAYERLEVEL" val="1"/>
  <p:tag name="KSO_WM_TAG_VERSION" val="3.0"/>
  <p:tag name="KSO_WM_BEAUTIFY_FLAG" val="#wm#"/>
  <p:tag name="KSO_WM_UNIT_PRESET_TEXT" val="单击此处添加标题"/>
  <p:tag name="KSO_WM_TEMPLATE_INDEX" val="20231165"/>
  <p:tag name="KSO_WM_UNIT_ID" val="custom20231165_1*a*1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custom20230196_1*i*1"/>
  <p:tag name="KSO_WM_TEMPLATE_CATEGORY" val="custom"/>
  <p:tag name="KSO_WM_TEMPLATE_INDEX" val="20230196"/>
  <p:tag name="KSO_WM_UNIT_LAYERLEVEL" val="1"/>
  <p:tag name="KSO_WM_TAG_VERSION" val="3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custom20230196_1*i*2"/>
  <p:tag name="KSO_WM_TEMPLATE_CATEGORY" val="custom"/>
  <p:tag name="KSO_WM_TEMPLATE_INDEX" val="20230196"/>
  <p:tag name="KSO_WM_UNIT_LAYERLEVEL" val="1"/>
  <p:tag name="KSO_WM_TAG_VERSION" val="3.0"/>
  <p:tag name="KSO_WM_BEAUTIFY_FLAG" val="#wm#"/>
</p:tagLst>
</file>

<file path=ppt/tags/tag163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SLIDE_TYPE" val="text"/>
  <p:tag name="KSO_WM_SLIDE_SUBTYPE" val="picTxt"/>
  <p:tag name="KSO_WM_SLIDE_SIZE" val="960*539"/>
  <p:tag name="KSO_WM_SLIDE_POSITION" val="0*0"/>
  <p:tag name="KSO_WM_SLIDE_LAYOUT" val="a_f_β"/>
  <p:tag name="KSO_WM_SLIDE_LAYOUT_CNT" val="1_1_1"/>
  <p:tag name="KSO_WM_TEMPLATE_INDEX" val="20231165"/>
  <p:tag name="KSO_WM_TEMPLATE_SUBCATEGORY" val="0"/>
  <p:tag name="KSO_WM_SLIDE_INDEX" val="1"/>
  <p:tag name="KSO_WM_TAG_VERSION" val="3.0"/>
  <p:tag name="KSO_WM_SLIDE_ID" val="custom20231165_1"/>
  <p:tag name="KSO_WM_SLIDE_ITEM_CNT" val="1"/>
</p:tagLst>
</file>

<file path=ppt/tags/tag164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65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66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67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68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69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71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72.xml><?xml version="1.0" encoding="utf-8"?>
<p:tagLst xmlns:p="http://schemas.openxmlformats.org/presentationml/2006/main">
  <p:tag name="KSO_WM_DIAGRAM_VIRTUALLY_FRAME" val="{&quot;height&quot;:420.02543307086614,&quot;left&quot;:182.9256692913386,&quot;top&quot;:90.24629921259842,&quot;width&quot;:511.91220472440943}"/>
</p:tagLst>
</file>

<file path=ppt/tags/tag17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2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2_1"/>
  <p:tag name="KSO_WM_UNIT_ID" val="diagram20233161_1*n_h_h_f*1_2_2_1"/>
  <p:tag name="KSO_WM_TEMPLATE_CATEGORY" val="diagram"/>
  <p:tag name="KSO_WM_TEMPLATE_INDEX" val="20233161"/>
  <p:tag name="KSO_WM_UNIT_LAYERLEVEL" val="1_1_1_1"/>
  <p:tag name="KSO_WM_TAG_VERSION" val="3.0"/>
  <p:tag name="KSO_WM_DIAGRAM_MAX_ITEMCNT" val="2"/>
  <p:tag name="KSO_WM_DIAGRAM_MIN_ITEMCNT" val="2"/>
  <p:tag name="KSO_WM_DIAGRAM_VIRTUALLY_FRAME" val="{&quot;height&quot;:277.1160583496094,&quot;width&quot;:834.9197387695312}"/>
  <p:tag name="KSO_WM_DIAGRAM_COLOR_MATCH_VALUE" val="{&quot;shape&quot;:{&quot;fill&quot;:{&quot;gradient&quot;:[{&quot;brightness&quot;:0.4000000059604645,&quot;colorType&quot;:1,&quot;foreColorIndex&quot;:5,&quot;pos&quot;:0.699999988079071,&quot;transparency&quot;:1},{&quot;brightness&quot;:0.4000000059604645,&quot;colorType&quot;:1,&quot;foreColorIndex&quot;:5,&quot;pos&quot;:0,&quot;transparency&quot;:0.69999998807907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根据需要可酌情增减文字，以便观者准确地理解您传达的思想，单击此处添加文本具体内容，简明扼要地阐述您的观点，根据需要可酌情增减文字。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17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VALUE" val="22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2_1_1"/>
  <p:tag name="KSO_WM_UNIT_ID" val="diagram20233161_1*n_h_h_f*1_2_1_1"/>
  <p:tag name="KSO_WM_TEMPLATE_CATEGORY" val="diagram"/>
  <p:tag name="KSO_WM_TEMPLATE_INDEX" val="20233161"/>
  <p:tag name="KSO_WM_UNIT_LAYERLEVEL" val="1_1_1_1"/>
  <p:tag name="KSO_WM_TAG_VERSION" val="3.0"/>
  <p:tag name="KSO_WM_DIAGRAM_MAX_ITEMCNT" val="2"/>
  <p:tag name="KSO_WM_DIAGRAM_MIN_ITEMCNT" val="2"/>
  <p:tag name="KSO_WM_DIAGRAM_VIRTUALLY_FRAME" val="{&quot;height&quot;:277.1160583496094,&quot;width&quot;:834.9197387695312}"/>
  <p:tag name="KSO_WM_DIAGRAM_COLOR_MATCH_VALUE" val="{&quot;shape&quot;:{&quot;fill&quot;:{&quot;gradient&quot;:[{&quot;brightness&quot;:0.4000000059604645,&quot;colorType&quot;:1,&quot;foreColorIndex&quot;:5,&quot;pos&quot;:0.30000001192092896,&quot;transparency&quot;:1},{&quot;brightness&quot;:0.4000000059604645,&quot;colorType&quot;:1,&quot;foreColorIndex&quot;:5,&quot;pos&quot;:1,&quot;transparency&quot;:0.699999988079071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根据需要可酌情增减文字，以便观者准确地理解您传达的思想，单击此处添加文本具体内容，简明扼要地阐述您的观点，根据需要可酌情增减文字。"/>
  <p:tag name="KSO_WM_UNIT_FILL_TYPE" val="3"/>
  <p:tag name="KSO_WM_UNIT_TEXT_FILL_FORE_SCHEMECOLOR_INDEX" val="1"/>
  <p:tag name="KSO_WM_UNIT_TEXT_FILL_TYPE" val="1"/>
  <p:tag name="KSO_WM_UNIT_USESOURCEFORMAT_APPLY" val="1"/>
</p:tagLst>
</file>

<file path=ppt/tags/tag17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5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a"/>
  <p:tag name="KSO_WM_UNIT_INDEX" val="1_1_1"/>
  <p:tag name="KSO_WM_UNIT_ID" val="diagram20233161_1*n_h_a*1_1_1"/>
  <p:tag name="KSO_WM_TEMPLATE_CATEGORY" val="diagram"/>
  <p:tag name="KSO_WM_TEMPLATE_INDEX" val="20233161"/>
  <p:tag name="KSO_WM_UNIT_LAYERLEVEL" val="1_1_1"/>
  <p:tag name="KSO_WM_TAG_VERSION" val="3.0"/>
  <p:tag name="KSO_WM_DIAGRAM_MAX_ITEMCNT" val="2"/>
  <p:tag name="KSO_WM_DIAGRAM_MIN_ITEMCNT" val="2"/>
  <p:tag name="KSO_WM_DIAGRAM_VIRTUALLY_FRAME" val="{&quot;height&quot;:277.1160583496094,&quot;width&quot;:834.91973876953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USESOURCEFORMAT_APPLY" val="1"/>
</p:tagLst>
</file>

<file path=ppt/tags/tag17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784_1*l_h_f*1_1_1"/>
  <p:tag name="KSO_WM_TEMPLATE_CATEGORY" val="diagram"/>
  <p:tag name="KSO_WM_TEMPLATE_INDEX" val="20231784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402.3,&quot;left&quot;:-120.95,&quot;top&quot;:91.7,&quot;width&quot;:1289.1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添加文本具体内容，简明扼要地阐述您的观点。根据需要可酌情增减文字，以便观者准确地理解您传达的思想。单击此处添加文本具体内容，简明扼要地阐述您的观点。"/>
  <p:tag name="KSO_WM_UNIT_TEXT_FILL_FORE_SCHEMECOLOR_INDEX" val="1"/>
  <p:tag name="KSO_WM_UNIT_TEXT_FILL_TYPE" val="1"/>
  <p:tag name="KSO_WM_UNIT_USESOURCEFORMAT_APPLY" val="1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2470_1*l_h_a*1_1_1"/>
  <p:tag name="KSO_WM_TEMPLATE_CATEGORY" val="diagram"/>
  <p:tag name="KSO_WM_TEMPLATE_INDEX" val="20232470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5"/>
  <p:tag name="KSO_WM_DIAGRAM_MIN_ITEMCNT" val="2"/>
  <p:tag name="KSO_WM_DIAGRAM_VIRTUALLY_FRAME" val="{&quot;height&quot;:489.75,&quot;left&quot;:42.795075385626845,&quot;top&quot;:89.85,&quot;width&quot;:850.4000854492188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项标题"/>
  <p:tag name="KSO_WM_UNIT_TEXT_FILL_FORE_SCHEMECOLOR_INDEX" val="1"/>
  <p:tag name="KSO_WM_UNIT_TEXT_FILL_TYPE" val="1"/>
  <p:tag name="KSO_WM_UNIT_USESOURCEFORMAT_APPLY" val="1"/>
</p:tagLst>
</file>

<file path=ppt/tags/tag17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140*14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x"/>
  <p:tag name="KSO_WM_UNIT_INDEX" val="1_1_1"/>
  <p:tag name="KSO_WM_UNIT_ID" val="diagram20232470_1*l_h_x*1_1_1"/>
  <p:tag name="KSO_WM_TEMPLATE_CATEGORY" val="diagram"/>
  <p:tag name="KSO_WM_TEMPLATE_INDEX" val="20232470"/>
  <p:tag name="KSO_WM_UNIT_LAYERLEVEL" val="1_1_1"/>
  <p:tag name="KSO_WM_TAG_VERSION" val="3.0"/>
  <p:tag name="KSO_WM_BEAUTIFY_FLAG" val="#wm#"/>
  <p:tag name="KSO_WM_DIAGRAM_MAX_ITEMCNT" val="5"/>
  <p:tag name="KSO_WM_DIAGRAM_MIN_ITEMCNT" val="2"/>
  <p:tag name="KSO_WM_DIAGRAM_VIRTUALLY_FRAME" val="{&quot;height&quot;:489.75,&quot;left&quot;:42.795075385626845,&quot;top&quot;:89.85,&quot;width&quot;:850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179.xml><?xml version="1.0" encoding="utf-8"?>
<p:tagLst xmlns:p="http://schemas.openxmlformats.org/presentationml/2006/main">
  <p:tag name="KSO_WM_UNIT_HIGHLIGHT" val="0"/>
  <p:tag name="KSO_WM_UNIT_DIAGRAM_ISNUMVISUAL" val="0"/>
  <p:tag name="KSO_WM_DIAGRAM_GROUP_CODE" val="l1-1"/>
  <p:tag name="KSO_WM_TEMPLATE_CATEGORY" val="diagram"/>
  <p:tag name="KSO_WM_UNIT_LAYERLEVEL" val="1_1_1"/>
  <p:tag name="KSO_WM_DIAGRAM_MAX_ITEMCNT" val="6"/>
  <p:tag name="KSO_WM_DIAGRAM_VIRTUALLY_FRAME" val="{&quot;height&quot;:388.6000061035156,&quot;left&quot;:54.72498779296875,&quot;top&quot;:110.42499694824218,&quot;width&quot;:850.4000244140625}"/>
  <p:tag name="KSO_WM_DIAGRAM_VERSION" val="3"/>
  <p:tag name="KSO_WM_DIAGRAM_COLOR_TEXT_CAN_REMOVE" val="n"/>
  <p:tag name="KSO_WM_UNIT_SUBTYPE" val="a"/>
  <p:tag name="KSO_WM_UNIT_NOCLEAR" val="0"/>
  <p:tag name="KSO_WM_UNIT_COMPATIBLE" val="0"/>
  <p:tag name="KSO_WM_UNIT_DIAGRAM_ISREFERUNIT" val="0"/>
  <p:tag name="KSO_WM_UNIT_TYPE" val="l_h_f"/>
  <p:tag name="KSO_WM_UNIT_INDEX" val="1_1_1"/>
  <p:tag name="KSO_WM_UNIT_ID" val="diagram20231356_4*l_h_f*1_1_1"/>
  <p:tag name="KSO_WM_TEMPLATE_INDEX" val="20231356"/>
  <p:tag name="KSO_WM_TAG_VERSION" val="3.0"/>
  <p:tag name="KSO_WM_DIAGRAM_MIN_ITEMCNT" val="2"/>
  <p:tag name="KSO_WM_UNIT_VALUE" val="42"/>
  <p:tag name="KSO_WM_DIAGRAM_COLOR_TRICK" val="1"/>
  <p:tag name="KSO_WM_DIAGRAM_COLOR_MATCH_VALUE" val="{&quot;shape&quot;:{&quot;fill&quot;:{&quot;solid&quot;:{&quot;brightness&quot;:0,&quot;colorType&quot;:2,&quot;rgb&quot;:&quot;#ffffff&quot;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PRESET_TEXT" val="单击此处添加文本具体内容，简明扼要地阐述您的观点。根据需要可酌情增减文字，以便观者准确地理解您传达的思想，简明扼要地阐述。"/>
  <p:tag name="KSO_WM_UNIT_LINE_FORE_SCHEMECOLOR_INDEX" val="5"/>
  <p:tag name="KSO_WM_UNIT_TEXT_FILL_FORE_SCHEMECOLOR_INDEX" val="1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56_4*l_h_i*1_1_2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2,&quot;pos&quot;:0.05000000074505806,&quot;rgb&quot;:&quot;#bc1e1e&quot;,&quot;transparency&quot;:0},{&quot;brightness&quot;:0,&quot;colorType&quot;:2,&quot;pos&quot;:1,&quot;rgb&quot;:&quot;#771313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1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diagram20231356_4*l_h_i*1_1_1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01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1"/>
</p:tagLst>
</file>

<file path=ppt/tags/tag182.xml><?xml version="1.0" encoding="utf-8"?>
<p:tagLst xmlns:p="http://schemas.openxmlformats.org/presentationml/2006/main">
  <p:tag name="KSO_WM_UNIT_HIGHLIGHT" val="0"/>
  <p:tag name="KSO_WM_UNIT_DIAGRAM_ISNUMVISUAL" val="0"/>
  <p:tag name="KSO_WM_DIAGRAM_GROUP_CODE" val="l1-1"/>
  <p:tag name="KSO_WM_TEMPLATE_CATEGORY" val="diagram"/>
  <p:tag name="KSO_WM_UNIT_LAYERLEVEL" val="1_1_1"/>
  <p:tag name="KSO_WM_DIAGRAM_MAX_ITEMCNT" val="6"/>
  <p:tag name="KSO_WM_DIAGRAM_VIRTUALLY_FRAME" val="{&quot;height&quot;:388.6000061035156,&quot;left&quot;:54.72498779296875,&quot;top&quot;:110.42499694824218,&quot;width&quot;:850.4000244140625}"/>
  <p:tag name="KSO_WM_DIAGRAM_VERSION" val="3"/>
  <p:tag name="KSO_WM_DIAGRAM_COLOR_TEXT_CAN_REMOVE" val="n"/>
  <p:tag name="KSO_WM_UNIT_SUBTYPE" val="a"/>
  <p:tag name="KSO_WM_UNIT_NOCLEAR" val="0"/>
  <p:tag name="KSO_WM_UNIT_COMPATIBLE" val="0"/>
  <p:tag name="KSO_WM_UNIT_DIAGRAM_ISREFERUNIT" val="0"/>
  <p:tag name="KSO_WM_UNIT_TYPE" val="l_h_f"/>
  <p:tag name="KSO_WM_UNIT_INDEX" val="1_2_1"/>
  <p:tag name="KSO_WM_UNIT_ID" val="diagram20231356_4*l_h_f*1_2_1"/>
  <p:tag name="KSO_WM_TEMPLATE_INDEX" val="20231356"/>
  <p:tag name="KSO_WM_TAG_VERSION" val="3.0"/>
  <p:tag name="KSO_WM_DIAGRAM_MIN_ITEMCNT" val="2"/>
  <p:tag name="KSO_WM_UNIT_VALUE" val="42"/>
  <p:tag name="KSO_WM_DIAGRAM_COLOR_TRICK" val="1"/>
  <p:tag name="KSO_WM_DIAGRAM_COLOR_MATCH_VALUE" val="{&quot;shape&quot;:{&quot;fill&quot;:{&quot;solid&quot;:{&quot;brightness&quot;:0,&quot;colorType&quot;:2,&quot;rgb&quot;:&quot;#ffffff&quot;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PRESET_TEXT" val="单击此处添加文本具体内容，简明扼要地阐述您的观点。根据需要可酌情增减文字，以便观者准确地理解您传达的思想，简明扼要地阐述。"/>
  <p:tag name="KSO_WM_UNIT_LINE_FORE_SCHEMECOLOR_INDEX" val="5"/>
  <p:tag name="KSO_WM_UNIT_TEXT_FILL_FORE_SCHEMECOLOR_INDEX" val="1"/>
  <p:tag name="KSO_WM_UNIT_TEXT_FILL_TYPE" val="1"/>
  <p:tag name="KSO_WM_UNIT_USESOURCEFORMAT_APPLY" val="1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56_4*l_h_i*1_2_2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2,&quot;pos&quot;:0.05000000074505806,&quot;rgb&quot;:&quot;#bc1e1e&quot;,&quot;transparency&quot;:0},{&quot;brightness&quot;:0,&quot;colorType&quot;:2,&quot;pos&quot;:1,&quot;rgb&quot;:&quot;#771313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1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diagram20231356_4*l_h_i*1_2_1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02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1"/>
</p:tagLst>
</file>

<file path=ppt/tags/tag185.xml><?xml version="1.0" encoding="utf-8"?>
<p:tagLst xmlns:p="http://schemas.openxmlformats.org/presentationml/2006/main">
  <p:tag name="KSO_WM_UNIT_HIGHLIGHT" val="0"/>
  <p:tag name="KSO_WM_UNIT_DIAGRAM_ISNUMVISUAL" val="0"/>
  <p:tag name="KSO_WM_DIAGRAM_GROUP_CODE" val="l1-1"/>
  <p:tag name="KSO_WM_TEMPLATE_CATEGORY" val="diagram"/>
  <p:tag name="KSO_WM_UNIT_LAYERLEVEL" val="1_1_1"/>
  <p:tag name="KSO_WM_DIAGRAM_MAX_ITEMCNT" val="6"/>
  <p:tag name="KSO_WM_DIAGRAM_VIRTUALLY_FRAME" val="{&quot;height&quot;:388.6000061035156,&quot;left&quot;:54.72498779296875,&quot;top&quot;:110.42499694824218,&quot;width&quot;:850.4000244140625}"/>
  <p:tag name="KSO_WM_DIAGRAM_VERSION" val="3"/>
  <p:tag name="KSO_WM_DIAGRAM_COLOR_TEXT_CAN_REMOVE" val="n"/>
  <p:tag name="KSO_WM_UNIT_SUBTYPE" val="a"/>
  <p:tag name="KSO_WM_UNIT_NOCLEAR" val="0"/>
  <p:tag name="KSO_WM_UNIT_COMPATIBLE" val="0"/>
  <p:tag name="KSO_WM_UNIT_DIAGRAM_ISREFERUNIT" val="0"/>
  <p:tag name="KSO_WM_UNIT_TYPE" val="l_h_f"/>
  <p:tag name="KSO_WM_UNIT_INDEX" val="1_3_1"/>
  <p:tag name="KSO_WM_UNIT_ID" val="diagram20231356_4*l_h_f*1_3_1"/>
  <p:tag name="KSO_WM_TEMPLATE_INDEX" val="20231356"/>
  <p:tag name="KSO_WM_TAG_VERSION" val="3.0"/>
  <p:tag name="KSO_WM_DIAGRAM_MIN_ITEMCNT" val="2"/>
  <p:tag name="KSO_WM_UNIT_VALUE" val="42"/>
  <p:tag name="KSO_WM_DIAGRAM_COLOR_TRICK" val="1"/>
  <p:tag name="KSO_WM_DIAGRAM_COLOR_MATCH_VALUE" val="{&quot;shape&quot;:{&quot;fill&quot;:{&quot;solid&quot;:{&quot;brightness&quot;:0,&quot;colorType&quot;:2,&quot;rgb&quot;:&quot;#ffffff&quot;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PRESET_TEXT" val="单击此处添加文本具体内容，简明扼要地阐述您的观点。根据需要可酌情增减文字，以便观者准确地理解您传达的思想，简明扼要地阐述。"/>
  <p:tag name="KSO_WM_UNIT_LINE_FORE_SCHEMECOLOR_INDEX" val="5"/>
  <p:tag name="KSO_WM_UNIT_TEXT_FILL_FORE_SCHEMECOLOR_INDEX" val="1"/>
  <p:tag name="KSO_WM_UNIT_TEXT_FILL_TYPE" val="1"/>
  <p:tag name="KSO_WM_UNIT_USESOURCEFORMAT_APPLY" val="1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56_4*l_h_i*1_3_2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2,&quot;pos&quot;:0.05000000074505806,&quot;rgb&quot;:&quot;#bc1e1e&quot;,&quot;transparency&quot;:0},{&quot;brightness&quot;:0,&quot;colorType&quot;:2,&quot;pos&quot;:1,&quot;rgb&quot;:&quot;#771313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1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diagram20231356_4*l_h_i*1_3_1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03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1"/>
</p:tagLst>
</file>

<file path=ppt/tags/tag188.xml><?xml version="1.0" encoding="utf-8"?>
<p:tagLst xmlns:p="http://schemas.openxmlformats.org/presentationml/2006/main">
  <p:tag name="KSO_WM_UNIT_HIGHLIGHT" val="0"/>
  <p:tag name="KSO_WM_UNIT_DIAGRAM_ISNUMVISUAL" val="0"/>
  <p:tag name="KSO_WM_DIAGRAM_GROUP_CODE" val="l1-1"/>
  <p:tag name="KSO_WM_TEMPLATE_CATEGORY" val="diagram"/>
  <p:tag name="KSO_WM_UNIT_LAYERLEVEL" val="1_1_1"/>
  <p:tag name="KSO_WM_DIAGRAM_MAX_ITEMCNT" val="6"/>
  <p:tag name="KSO_WM_DIAGRAM_VIRTUALLY_FRAME" val="{&quot;height&quot;:388.6000061035156,&quot;left&quot;:54.72498779296875,&quot;top&quot;:110.42499694824218,&quot;width&quot;:850.4000244140625}"/>
  <p:tag name="KSO_WM_DIAGRAM_VERSION" val="3"/>
  <p:tag name="KSO_WM_DIAGRAM_COLOR_TEXT_CAN_REMOVE" val="n"/>
  <p:tag name="KSO_WM_UNIT_SUBTYPE" val="a"/>
  <p:tag name="KSO_WM_UNIT_NOCLEAR" val="0"/>
  <p:tag name="KSO_WM_UNIT_COMPATIBLE" val="0"/>
  <p:tag name="KSO_WM_UNIT_DIAGRAM_ISREFERUNIT" val="0"/>
  <p:tag name="KSO_WM_UNIT_TYPE" val="l_h_f"/>
  <p:tag name="KSO_WM_UNIT_INDEX" val="1_4_1"/>
  <p:tag name="KSO_WM_UNIT_ID" val="diagram20231356_4*l_h_f*1_4_1"/>
  <p:tag name="KSO_WM_TEMPLATE_INDEX" val="20231356"/>
  <p:tag name="KSO_WM_TAG_VERSION" val="3.0"/>
  <p:tag name="KSO_WM_DIAGRAM_MIN_ITEMCNT" val="2"/>
  <p:tag name="KSO_WM_UNIT_VALUE" val="42"/>
  <p:tag name="KSO_WM_DIAGRAM_COLOR_TRICK" val="1"/>
  <p:tag name="KSO_WM_DIAGRAM_COLOR_MATCH_VALUE" val="{&quot;shape&quot;:{&quot;fill&quot;:{&quot;solid&quot;:{&quot;brightness&quot;:0,&quot;colorType&quot;:2,&quot;rgb&quot;:&quot;#ffffff&quot;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PRESET_TEXT" val="单击此处添加文本具体内容，简明扼要地阐述您的观点。根据需要可酌情增减文字，以便观者准确地理解您传达的思想，简明扼要地阐述。"/>
  <p:tag name="KSO_WM_UNIT_LINE_FORE_SCHEMECOLOR_INDEX" val="5"/>
  <p:tag name="KSO_WM_UNIT_TEXT_FILL_FORE_SCHEMECOLOR_INDEX" val="1"/>
  <p:tag name="KSO_WM_UNIT_TEXT_FILL_TYPE" val="1"/>
  <p:tag name="KSO_WM_UNIT_USESOURCEFORMAT_APPLY" val="1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56_4*l_h_i*1_4_2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2,&quot;pos&quot;:0.05000000074505806,&quot;rgb&quot;:&quot;#bc1e1e&quot;,&quot;transparency&quot;:0},{&quot;brightness&quot;:0,&quot;colorType&quot;:2,&quot;pos&quot;:1,&quot;rgb&quot;:&quot;#771313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1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diagram20231356_4*l_h_i*1_4_1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04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1"/>
</p:tagLst>
</file>

<file path=ppt/tags/tag191.xml><?xml version="1.0" encoding="utf-8"?>
<p:tagLst xmlns:p="http://schemas.openxmlformats.org/presentationml/2006/main">
  <p:tag name="KSO_WM_UNIT_HIGHLIGHT" val="0"/>
  <p:tag name="KSO_WM_UNIT_DIAGRAM_ISNUMVISUAL" val="0"/>
  <p:tag name="KSO_WM_DIAGRAM_GROUP_CODE" val="l1-1"/>
  <p:tag name="KSO_WM_TEMPLATE_CATEGORY" val="diagram"/>
  <p:tag name="KSO_WM_UNIT_LAYERLEVEL" val="1_1_1"/>
  <p:tag name="KSO_WM_DIAGRAM_MAX_ITEMCNT" val="6"/>
  <p:tag name="KSO_WM_DIAGRAM_VIRTUALLY_FRAME" val="{&quot;height&quot;:388.6000061035156,&quot;left&quot;:54.72498779296875,&quot;top&quot;:110.42499694824218,&quot;width&quot;:850.4000244140625}"/>
  <p:tag name="KSO_WM_DIAGRAM_VERSION" val="3"/>
  <p:tag name="KSO_WM_DIAGRAM_COLOR_TEXT_CAN_REMOVE" val="n"/>
  <p:tag name="KSO_WM_UNIT_SUBTYPE" val="a"/>
  <p:tag name="KSO_WM_UNIT_NOCLEAR" val="0"/>
  <p:tag name="KSO_WM_UNIT_COMPATIBLE" val="0"/>
  <p:tag name="KSO_WM_UNIT_DIAGRAM_ISREFERUNIT" val="0"/>
  <p:tag name="KSO_WM_UNIT_TYPE" val="l_h_f"/>
  <p:tag name="KSO_WM_UNIT_INDEX" val="1_5_1"/>
  <p:tag name="KSO_WM_UNIT_ID" val="diagram20231356_4*l_h_f*1_5_1"/>
  <p:tag name="KSO_WM_TEMPLATE_INDEX" val="20231356"/>
  <p:tag name="KSO_WM_TAG_VERSION" val="3.0"/>
  <p:tag name="KSO_WM_DIAGRAM_MIN_ITEMCNT" val="2"/>
  <p:tag name="KSO_WM_UNIT_VALUE" val="42"/>
  <p:tag name="KSO_WM_DIAGRAM_COLOR_TRICK" val="1"/>
  <p:tag name="KSO_WM_DIAGRAM_COLOR_MATCH_VALUE" val="{&quot;shape&quot;:{&quot;fill&quot;:{&quot;solid&quot;:{&quot;brightness&quot;:0,&quot;colorType&quot;:2,&quot;rgb&quot;:&quot;#ffffff&quot;,&quot;transparency&quot;:0.8500000238418579},&quot;type&quot;:1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ILL_TYPE" val="2"/>
  <p:tag name="KSO_WM_UNIT_PRESET_TEXT" val="单击此处添加文本具体内容，简明扼要地阐述您的观点。根据需要可酌情增减文字，以便观者准确地理解您传达的思想，简明扼要地阐述。"/>
  <p:tag name="KSO_WM_UNIT_LINE_FORE_SCHEMECOLOR_INDEX" val="5"/>
  <p:tag name="KSO_WM_UNIT_TEXT_FILL_FORE_SCHEMECOLOR_INDEX" val="1"/>
  <p:tag name="KSO_WM_UNIT_TEXT_FILL_TYPE" val="1"/>
  <p:tag name="KSO_WM_UNIT_USESOURCEFORMAT_APPLY" val="1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5_2"/>
  <p:tag name="KSO_WM_UNIT_ID" val="diagram20231356_4*l_h_i*1_5_2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gradient&quot;:[{&quot;brightness&quot;:0,&quot;colorType&quot;:2,&quot;pos&quot;:0.05000000074505806,&quot;rgb&quot;:&quot;#bc1e1e&quot;,&quot;transparency&quot;:0},{&quot;brightness&quot;:0,&quot;colorType&quot;:2,&quot;pos&quot;:1,&quot;rgb&quot;:&quot;#771313&quot;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FILL_TYPE" val="1"/>
  <p:tag name="KSO_WM_UNIT_FILL_FORE_SCHEMECOLOR_INDEX" val="5"/>
  <p:tag name="KSO_WM_UNIT_FILL_FORE_SCHEMECOLOR_INDEX_BRIGHTNESS" val="0"/>
  <p:tag name="KSO_WM_UNIT_SHADOW_SCHEMECOLOR_INDEX" val="5"/>
  <p:tag name="KSO_WM_UNIT_USESOURCEFORMAT_APPLY" val="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diagram20231356_4*l_h_i*1_5_1"/>
  <p:tag name="KSO_WM_TEMPLATE_CATEGORY" val="diagram"/>
  <p:tag name="KSO_WM_TEMPLATE_INDEX" val="20231356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8.6000061035156,&quot;left&quot;:54.72498779296875,&quot;top&quot;:110.42499694824218,&quot;width&quot;:850.4000244140625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PRESET_TEXT" val="05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SHADOW_SCHEMECOLOR_INDEX" val="5"/>
  <p:tag name="KSO_WM_UNIT_USESOURCEFORMAT_APPLY" val="1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1"/>
  <p:tag name="KSO_WM_UNIT_ID" val="custom20234785_1*i*1"/>
  <p:tag name="KSO_WM_TEMPLATE_CATEGORY" val="custom"/>
  <p:tag name="KSO_WM_TEMPLATE_INDEX" val="20234785"/>
  <p:tag name="KSO_WM_UNIT_LAYERLEVEL" val="1"/>
  <p:tag name="KSO_WM_TAG_VERSION" val="3.0"/>
  <p:tag name="KSO_WM_BEAUTIFY_FLAG" val="#wm#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95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f"/>
  <p:tag name="KSO_WM_UNIT_INDEX" val="1"/>
  <p:tag name="KSO_WM_UNIT_ID" val="custom20234785_1*f*1"/>
  <p:tag name="KSO_WM_TEMPLATE_CATEGORY" val="custom"/>
  <p:tag name="KSO_WM_TEMPLATE_INDEX" val="20234785"/>
  <p:tag name="KSO_WM_UNIT_LAYERLEVEL" val="1"/>
  <p:tag name="KSO_WM_TAG_VERSION" val="3.0"/>
  <p:tag name="KSO_WM_BEAUTIFY_FLAG" val="#wm#"/>
  <p:tag name="KSO_WM_UNIT_PRESET_TEXT" val="单击此处添加文本内容，简明扼要地阐述观点。根据需要可酌情增减文字，以便观者准确理解您传达的思想。&#10;"/>
  <p:tag name="KSO_WM_UNIT_VALUE" val="57"/>
  <p:tag name="KSO_WM_UNIT_TEXT_FILL_FORE_SCHEMECOLOR_INDEX" val="2"/>
  <p:tag name="KSO_WM_UNIT_TEXT_FILL_TYPE" val="1"/>
  <p:tag name="KSO_WM_UNIT_USESOURCEFORMAT_APPLY" val="1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i"/>
  <p:tag name="KSO_WM_UNIT_INDEX" val="2"/>
  <p:tag name="KSO_WM_UNIT_ID" val="custom20234785_1*i*2"/>
  <p:tag name="KSO_WM_TEMPLATE_CATEGORY" val="custom"/>
  <p:tag name="KSO_WM_TEMPLATE_INDEX" val="20234785"/>
  <p:tag name="KSO_WM_UNIT_LAYERLEVEL" val="1"/>
  <p:tag name="KSO_WM_TAG_VERSION" val="3.0"/>
  <p:tag name="KSO_WM_BEAUTIFY_FLAG" val="#wm#"/>
  <p:tag name="KSO_WM_UNIT_USESOURCEFORMAT_APPLY" val="1"/>
</p:tagLst>
</file>

<file path=ppt/tags/tag19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2_1"/>
  <p:tag name="KSO_WM_UNIT_ID" val="diagram20233203_2*l_h_i*1_2_1"/>
  <p:tag name="KSO_WM_TEMPLATE_CATEGORY" val="diagram"/>
  <p:tag name="KSO_WM_TEMPLATE_INDEX" val="20233203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9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1_1"/>
  <p:tag name="KSO_WM_UNIT_ID" val="diagram20233203_2*l_h_i*1_1_1"/>
  <p:tag name="KSO_WM_TEMPLATE_CATEGORY" val="diagram"/>
  <p:tag name="KSO_WM_TEMPLATE_INDEX" val="20233203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19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3203_2*l_h_f*1_3_1"/>
  <p:tag name="KSO_WM_TEMPLATE_CATEGORY" val="diagram"/>
  <p:tag name="KSO_WM_TEMPLATE_INDEX" val="20233203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135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请单击此处添加正文，文字是您思想的提炼，请言简意赅的阐述您的观点。单击此处添加正文，文字是您思想的提炼。单击此处添加正文，文字是您思想的提炼，请言简意赅的阐述您的观点。单击此处添加正文，文字是您思想的提炼。单击此处添加正文，文字是您思想的提炼，请言简意赅的阐述您的观点"/>
  <p:tag name="KSO_WM_UNIT_TEXT_FILL_FORE_SCHEMECOLOR_INDEX" val="1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3203_2*l_h_a*1_3_1"/>
  <p:tag name="KSO_WM_TEMPLATE_CATEGORY" val="diagram"/>
  <p:tag name="KSO_WM_TEMPLATE_INDEX" val="20233203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项标题"/>
  <p:tag name="KSO_WM_UNIT_TEXT_FILL_FORE_SCHEMECOLOR_INDEX" val="1"/>
  <p:tag name="KSO_WM_UNIT_TEXT_FILL_TYPE" val="1"/>
  <p:tag name="KSO_WM_UNIT_USESOURCEFORMAT_APPLY" val="1"/>
</p:tagLst>
</file>

<file path=ppt/tags/tag20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3203_2*l_h_f*1_2_1"/>
  <p:tag name="KSO_WM_TEMPLATE_CATEGORY" val="diagram"/>
  <p:tag name="KSO_WM_TEMPLATE_INDEX" val="20233203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140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请单击此处添加正文内容，文字是您思想的提炼，请言简意赅的阐述您的观点。单击此处添加正文，文字是您思想的提炼。单击此处添加正文，文字是您思想的提炼，请言简意赅的阐述您的观点。单击此处添加正文，文字是您思想的提炼。单击此处添加正文，文字是您思想的提炼，请言简意赅的阐述您的观点"/>
  <p:tag name="KSO_WM_UNIT_TEXT_FILL_FORE_SCHEMECOLOR_INDEX" val="1"/>
  <p:tag name="KSO_WM_UNIT_TEXT_FILL_TYPE" val="1"/>
  <p:tag name="KSO_WM_UNIT_USESOURCEFORMAT_APPLY" val="1"/>
</p:tagLst>
</file>

<file path=ppt/tags/tag20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3203_2*l_h_a*1_2_1"/>
  <p:tag name="KSO_WM_TEMPLATE_CATEGORY" val="diagram"/>
  <p:tag name="KSO_WM_TEMPLATE_INDEX" val="20233203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项标题"/>
  <p:tag name="KSO_WM_UNIT_TEXT_FILL_FORE_SCHEMECOLOR_INDEX" val="1"/>
  <p:tag name="KSO_WM_UNIT_TEXT_FILL_TYPE" val="1"/>
  <p:tag name="KSO_WM_UNIT_USESOURCEFORMAT_APPLY" val="1"/>
</p:tagLst>
</file>

<file path=ppt/tags/tag20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3203_2*l_h_f*1_1_1"/>
  <p:tag name="KSO_WM_TEMPLATE_CATEGORY" val="diagram"/>
  <p:tag name="KSO_WM_TEMPLATE_INDEX" val="20233203"/>
  <p:tag name="KSO_WM_UNIT_LAYERLEVEL" val="1_1_1"/>
  <p:tag name="KSO_WM_TAG_VERSION" val="3.0"/>
  <p:tag name="KSO_WM_UNIT_VALUE" val="14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请单击此处添加正文内容，文字是您思想的提炼，请言简意赅的阐述您的观点。单击此处添加正文，文字是您思想的提炼。单击此处添加正文，文字是您思想的提炼，请言简意赅的阐述您的观点。单击此处添加正文，文字是您思想的提炼。单击此处添加正文，文字是您思想的提炼，请言简意赅的阐述您的观点"/>
  <p:tag name="KSO_WM_UNIT_TEXT_FILL_FORE_SCHEMECOLOR_INDEX" val="1"/>
  <p:tag name="KSO_WM_UNIT_TEXT_FILL_TYPE" val="1"/>
  <p:tag name="KSO_WM_UNIT_USESOURCEFORMAT_APPLY" val="1"/>
</p:tagLst>
</file>

<file path=ppt/tags/tag20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3203_2*l_h_a*1_1_1"/>
  <p:tag name="KSO_WM_TEMPLATE_CATEGORY" val="diagram"/>
  <p:tag name="KSO_WM_TEMPLATE_INDEX" val="20233203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添加项标题"/>
  <p:tag name="KSO_WM_UNIT_TEXT_FILL_FORE_SCHEMECOLOR_INDEX" val="1"/>
  <p:tag name="KSO_WM_UNIT_TEXT_FILL_TYPE" val="1"/>
  <p:tag name="KSO_WM_UNIT_USESOURCEFORMAT_APPLY" val="1"/>
</p:tagLst>
</file>

<file path=ppt/tags/tag205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i"/>
  <p:tag name="KSO_WM_UNIT_INDEX" val="1_3_1"/>
  <p:tag name="KSO_WM_UNIT_ID" val="diagram20233203_2*l_h_i*1_3_1"/>
  <p:tag name="KSO_WM_TEMPLATE_CATEGORY" val="diagram"/>
  <p:tag name="KSO_WM_TEMPLATE_INDEX" val="20233203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1,&quot;foreColorIndex&quot;:5,&quot;transparency&quot;:0.2000000029802322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06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1_1"/>
  <p:tag name="KSO_WM_UNIT_ID" val="diagram20233203_2*l_h_x*1_1_1"/>
  <p:tag name="KSO_WM_TEMPLATE_CATEGORY" val="diagram"/>
  <p:tag name="KSO_WM_TEMPLATE_INDEX" val="20233203"/>
  <p:tag name="KSO_WM_UNIT_LAYERLEVEL" val="1_1_1"/>
  <p:tag name="KSO_WM_TAG_VERSION" val="3.0"/>
  <p:tag name="KSO_WM_UNIT_VALUE" val="100*108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07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2_1"/>
  <p:tag name="KSO_WM_UNIT_ID" val="diagram20233203_2*l_h_x*1_2_1"/>
  <p:tag name="KSO_WM_TEMPLATE_CATEGORY" val="diagram"/>
  <p:tag name="KSO_WM_TEMPLATE_INDEX" val="20233203"/>
  <p:tag name="KSO_WM_UNIT_LAYERLEVEL" val="1_1_1"/>
  <p:tag name="KSO_WM_TAG_VERSION" val="3.0"/>
  <p:tag name="KSO_WM_UNIT_VALUE" val="108*108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08.xml><?xml version="1.0" encoding="utf-8"?>
<p:tagLst xmlns:p="http://schemas.openxmlformats.org/presentationml/2006/main"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l_h_x"/>
  <p:tag name="KSO_WM_UNIT_INDEX" val="1_3_1"/>
  <p:tag name="KSO_WM_UNIT_ID" val="diagram20233203_2*l_h_x*1_3_1"/>
  <p:tag name="KSO_WM_TEMPLATE_CATEGORY" val="diagram"/>
  <p:tag name="KSO_WM_TEMPLATE_INDEX" val="20233203"/>
  <p:tag name="KSO_WM_UNIT_LAYERLEVEL" val="1_1_1"/>
  <p:tag name="KSO_WM_TAG_VERSION" val="3.0"/>
  <p:tag name="KSO_WM_UNIT_VALUE" val="108*108"/>
  <p:tag name="KSO_WM_DIAGRAM_VERSION" val="3"/>
  <p:tag name="KSO_WM_DIAGRAM_COLOR_TRICK" val="1"/>
  <p:tag name="KSO_WM_DIAGRAM_COLOR_TEXT_CAN_REMOVE" val="n"/>
  <p:tag name="KSO_WM_DIAGRAM_GROUP_CODE" val="l1-1"/>
  <p:tag name="KSO_WM_DIAGRAM_MAX_ITEMCNT" val="4"/>
  <p:tag name="KSO_WM_DIAGRAM_MIN_ITEMCNT" val="2"/>
  <p:tag name="KSO_WM_DIAGRAM_VIRTUALLY_FRAME" val="{&quot;height&quot;:375.45001220703125,&quot;left&quot;:59.76275590551181,&quot;top&quot;:124.8249545264056,&quot;width&quot;:840.3490551181103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1"/>
</p:tagLst>
</file>

<file path=ppt/tags/tag20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TEMPLATE_CATEGORY" val="diagram"/>
  <p:tag name="KSO_WM_TEMPLATE_INDEX" val="20233257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.6000000238418579,&quot;colorType&quot;:1,&quot;foreColorIndex&quot;:5,&quot;transparency&quot;:0.879999995231628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20"/>
  <p:tag name="KSO_WM_UNIT_ID" val="diagram20233257_1*n_h_h_f*1_2_3_1"/>
  <p:tag name="KSO_WM_UNIT_INDEX" val="1_2_3_1"/>
  <p:tag name="KSO_WM_DIAGRAM_GROUP_CODE" val="n1-1"/>
  <p:tag name="KSO_WM_UNIT_PRESET_TEXT" val="单击此处输入项正文，文字是思想的提炼请尽量言简意赅的阐述观点。单击此处输入您的项正文，文字是思想的提炼，请尽量言简意赅的阐述观点。单击此处输入您的项正文，文字是思想的提炼，请尽量言简意赅阐述观点"/>
  <p:tag name="KSO_WM_UNIT_FILL_TYPE" val="1"/>
  <p:tag name="KSO_WM_UNIT_FILL_FORE_SCHEMECOLOR_INDEX" val="5"/>
  <p:tag name="KSO_WM_UNIT_FILL_FORE_SCHEMECOLOR_INDEX_BRIGHTNESS" val="0.6"/>
  <p:tag name="KSO_WM_UNIT_TEXT_FILL_FORE_SCHEMECOLOR_INDEX" val="1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TEMPLATE_CATEGORY" val="diagram"/>
  <p:tag name="KSO_WM_TEMPLATE_INDEX" val="20233257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.6000000238418579,&quot;colorType&quot;:1,&quot;foreColorIndex&quot;:5,&quot;transparency&quot;:0.879999995231628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7_1*n_h_h_f*1_2_4_1"/>
  <p:tag name="KSO_WM_UNIT_INDEX" val="1_2_4_1"/>
  <p:tag name="KSO_WM_DIAGRAM_GROUP_CODE" val="n1-1"/>
  <p:tag name="KSO_WM_UNIT_VALUE" val="120"/>
  <p:tag name="KSO_WM_UNIT_PRESET_TEXT" val="单击此处输入项正文，文字是思想的提炼请尽量言简意赅的阐述观点。单击此处输入您的项正文，文字是思想的提炼，请尽量言简意赅的阐述观点。单击此处输入您的项正文，文字是思想的提炼，请尽量言简意赅阐述观点"/>
  <p:tag name="KSO_WM_UNIT_FILL_TYPE" val="1"/>
  <p:tag name="KSO_WM_UNIT_FILL_FORE_SCHEMECOLOR_INDEX" val="5"/>
  <p:tag name="KSO_WM_UNIT_FILL_FORE_SCHEMECOLOR_INDEX_BRIGHTNESS" val="0.6"/>
  <p:tag name="KSO_WM_UNIT_TEXT_FILL_FORE_SCHEMECOLOR_INDEX" val="1"/>
  <p:tag name="KSO_WM_UNIT_TEXT_FILL_TYPE" val="1"/>
  <p:tag name="KSO_WM_UNIT_USESOURCEFORMAT_APPLY" val="1"/>
</p:tagLst>
</file>

<file path=ppt/tags/tag21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TEMPLATE_CATEGORY" val="diagram"/>
  <p:tag name="KSO_WM_TEMPLATE_INDEX" val="20233257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.6000000238418579,&quot;colorType&quot;:1,&quot;foreColorIndex&quot;:5,&quot;transparency&quot;:0.879999995231628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26"/>
  <p:tag name="KSO_WM_UNIT_ID" val="diagram20233257_1*n_h_h_f*1_2_1_1"/>
  <p:tag name="KSO_WM_UNIT_INDEX" val="1_2_1_1"/>
  <p:tag name="KSO_WM_DIAGRAM_GROUP_CODE" val="n1-1"/>
  <p:tag name="KSO_WM_UNIT_PRESET_TEXT" val="单击此处输入项正文，文字是思想的提炼请尽量言简意赅的阐述观点。单击此处输入您的项正文，文字是思想的提炼，请尽量言简意赅的阐述观点。单击此处输入您的项正文，文字是思想的提炼，请尽量言简意赅阐述观点"/>
  <p:tag name="KSO_WM_UNIT_FILL_TYPE" val="1"/>
  <p:tag name="KSO_WM_UNIT_FILL_FORE_SCHEMECOLOR_INDEX" val="5"/>
  <p:tag name="KSO_WM_UNIT_FILL_FORE_SCHEMECOLOR_INDEX_BRIGHTNESS" val="0.6"/>
  <p:tag name="KSO_WM_UNIT_TEXT_FILL_FORE_SCHEMECOLOR_INDEX" val="1"/>
  <p:tag name="KSO_WM_UNIT_TEXT_FILL_TYPE" val="1"/>
  <p:tag name="KSO_WM_UNIT_USESOURCEFORMAT_APPLY" val="1"/>
</p:tagLst>
</file>

<file path=ppt/tags/tag212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TEMPLATE_CATEGORY" val="diagram"/>
  <p:tag name="KSO_WM_TEMPLATE_INDEX" val="20233257"/>
  <p:tag name="KSO_WM_UNIT_LAYERLEVEL" val="1_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.6000000238418579,&quot;colorType&quot;:1,&quot;foreColorIndex&quot;:5,&quot;transparency&quot;:0.8799999952316284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VALUE" val="126"/>
  <p:tag name="KSO_WM_UNIT_ID" val="diagram20233257_1*n_h_h_f*1_2_2_1"/>
  <p:tag name="KSO_WM_UNIT_INDEX" val="1_2_2_1"/>
  <p:tag name="KSO_WM_DIAGRAM_GROUP_CODE" val="n1-1"/>
  <p:tag name="KSO_WM_UNIT_PRESET_TEXT" val="单击此处输入项正文，文字是思想的提炼请尽量言简意赅的阐述观点。单击此处输入您的项正文，文字是思想的提炼，请尽量言简意赅的阐述观点。单击此处输入您的项正文，文字是思想的提炼，请尽量言简意赅阐述观点"/>
  <p:tag name="KSO_WM_UNIT_FILL_TYPE" val="1"/>
  <p:tag name="KSO_WM_UNIT_FILL_FORE_SCHEMECOLOR_INDEX" val="5"/>
  <p:tag name="KSO_WM_UNIT_FILL_FORE_SCHEMECOLOR_INDEX_BRIGHTNESS" val="0.6"/>
  <p:tag name="KSO_WM_UNIT_TEXT_FILL_FORE_SCHEMECOLOR_INDEX" val="1"/>
  <p:tag name="KSO_WM_UNIT_TEXT_FILL_TYPE" val="1"/>
  <p:tag name="KSO_WM_UNIT_USESOURCEFORMAT_APPLY" val="1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n_h_i"/>
  <p:tag name="KSO_WM_TEMPLATE_CATEGORY" val="diagram"/>
  <p:tag name="KSO_WM_TEMPLATE_INDEX" val="20233257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,&quot;colorType&quot;:1,&quot;foreColorIndex&quot;:5,&quot;transparency&quot;:0.80000001192092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7_1*n_h_i*1_1_1"/>
  <p:tag name="KSO_WM_UNIT_INDEX" val="1_1_1"/>
  <p:tag name="KSO_WM_DIAGRAM_GROUP_CODE" val="n1-1"/>
  <p:tag name="KSO_WM_UNIT_FILL_TYPE" val="1"/>
  <p:tag name="KSO_WM_UNIT_FILL_FORE_SCHEMECOLOR_INDEX" val="5"/>
  <p:tag name="KSO_WM_UNIT_FILL_FORE_SCHEMECOLOR_INDEX_BRIGHTNESS" val="0"/>
  <p:tag name="KSO_WM_UNIT_TEXT_FILL_FORE_SCHEMECOLOR_INDEX" val="2"/>
  <p:tag name="KSO_WM_UNIT_TEXT_FILL_TYPE" val="1"/>
  <p:tag name="KSO_WM_UNIT_USESOURCEFORMAT_APPLY" val="1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n_h_a"/>
  <p:tag name="KSO_WM_TEMPLATE_CATEGORY" val="diagram"/>
  <p:tag name="KSO_WM_TEMPLATE_INDEX" val="20233257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FILL_FORE_SCHEMECOLOR_INDEX" val="14"/>
  <p:tag name="KSO_WM_UNIT_FILL_FORE_SCHEMECOLOR_INDEX_BRIGHTNESS" val="0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solidLine&quot;:{&quot;brightness&quot;:-0.25,&quot;colorType&quot;:1,&quot;foreColorIndex&quot;:5,&quot;transparency&quot;:0},&quot;type&quot;:1},&quot;shadow&quot;:{&quot;brightness&quot;:0,&quot;colorType&quot;:1,&quot;foreColorIndex&quot;:5,&quot;transparency&quot;:0.850000023841857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7_1*n_h_a*1_1_2"/>
  <p:tag name="KSO_WM_UNIT_INDEX" val="1_1_2"/>
  <p:tag name="KSO_WM_DIAGRAM_GROUP_CODE" val="n1-1"/>
  <p:tag name="KSO_WM_UNIT_ISCONTENTSTITLE" val="0"/>
  <p:tag name="KSO_WM_UNIT_ISNUMDGMTITLE" val="0"/>
  <p:tag name="KSO_WM_UNIT_NOCLEAR" val="0"/>
  <p:tag name="KSO_WM_UNIT_VALUE" val="12"/>
  <p:tag name="KSO_WM_UNIT_PRESET_TEXT" val="单击此处&#10;添加标题"/>
  <p:tag name="KSO_WM_UNIT_LINE_FORE_SCHEMECOLOR_INDEX" val="5"/>
  <p:tag name="KSO_WM_UNIT_TEXT_FILL_FORE_SCHEMECOLOR_INDEX" val="1"/>
  <p:tag name="KSO_WM_UNIT_TEXT_FILL_TYPE" val="1"/>
  <p:tag name="KSO_WM_UNIT_LINE_FILL_TYPE" val="2"/>
  <p:tag name="KSO_WM_UNIT_SHADOW_SCHEMECOLOR_INDEX" val="5"/>
  <p:tag name="KSO_WM_UNIT_USESOURCEFORMAT_APPLY" val="1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n_h_x"/>
  <p:tag name="KSO_WM_TEMPLATE_CATEGORY" val="diagram"/>
  <p:tag name="KSO_WM_TEMPLATE_INDEX" val="20233257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VALUE" val="180*180"/>
  <p:tag name="KSO_WM_DIAGRAM_MAX_ITEMCNT" val="4"/>
  <p:tag name="KSO_WM_DIAGRAM_MIN_ITEMCNT" val="4"/>
  <p:tag name="KSO_WM_DIAGRAM_VIRTUALLY_FRAME" val="{&quot;height&quot;:362.494094488189,&quot;left&quot;:54.79452420452444,&quot;top&quot;:123.3595275590551,&quot;width&quot;:850.4000854492188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ID" val="diagram20233257_1*n_h_x*1_1_1"/>
  <p:tag name="KSO_WM_UNIT_INDEX" val="1_1_1"/>
  <p:tag name="KSO_WM_DIAGRAM_GROUP_CODE" val="n1-1"/>
  <p:tag name="KSO_WM_UNIT_FILL_TYPE" val="1"/>
  <p:tag name="KSO_WM_UNIT_FILL_FORE_SCHEMECOLOR_INDEX" val="5"/>
  <p:tag name="KSO_WM_UNIT_FILL_FORE_SCHEMECOLOR_INDEX_BRIGHTNESS" val="0"/>
  <p:tag name="KSO_WM_UNIT_TEXT_FILL_FORE_SCHEMECOLOR_INDEX" val="13"/>
  <p:tag name="KSO_WM_UNIT_TEXT_FILL_TYPE" val="1"/>
  <p:tag name="KSO_WM_UNIT_USESOURCEFORMAT_APPLY" val="1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31524_9*a*1"/>
  <p:tag name="KSO_WM_TEMPLATE_CATEGORY" val="custom"/>
  <p:tag name="KSO_WM_TEMPLATE_INDEX" val="20231524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NOCLEAR" val="1"/>
  <p:tag name="KSO_WM_UNIT_TYPE" val="a"/>
  <p:tag name="KSO_WM_UNIT_INDEX" val="1"/>
  <p:tag name="KSO_WM_UNIT_PRESET_TEXT" val="感谢观看"/>
</p:tagLst>
</file>

<file path=ppt/tags/tag217.xml><?xml version="1.0" encoding="utf-8"?>
<p:tagLst xmlns:p="http://schemas.openxmlformats.org/presentationml/2006/main">
  <p:tag name="KSO_WM_SLIDE_ID" val="custom20231524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1524"/>
  <p:tag name="KSO_WM_SLIDE_TYPE" val="endPage"/>
  <p:tag name="KSO_WM_SLIDE_SUBTYPE" val="pureTxt"/>
  <p:tag name="KSO_WM_SLIDE_LAYOUT" val="a"/>
  <p:tag name="KSO_WM_SLIDE_LAYOUT_CNT" val="1"/>
</p:tagLst>
</file>

<file path=ppt/tags/tag218.xml><?xml version="1.0" encoding="utf-8"?>
<p:tagLst xmlns:p="http://schemas.openxmlformats.org/presentationml/2006/main">
  <p:tag name="commondata" val="eyJoZGlkIjoiMDQ3ZjBhZDY1ZWZmNjM2MzkxYzhiMGYzNTMyYTY1ZjIifQ==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3.0"/>
  <p:tag name="KSO_WM_BEAUTIFY_FLAG" val="#wm#"/>
  <p:tag name="KSO_WM_UNIT_ID" val="_2**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3.0"/>
  <p:tag name="KSO_WM_BEAUTIFY_FLAG" val="#wm#"/>
  <p:tag name="KSO_WM_UNIT_ID" val="_2**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LAYERLEVEL" val="1"/>
  <p:tag name="KSO_WM_TAG_VERSION" val="3.0"/>
  <p:tag name="KSO_WM_BEAUTIFY_FLAG" val="#wm#"/>
  <p:tag name="KSO_WM_UNIT_ID" val="_2**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165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31165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BEAUTIFY_FLAG" val="#wm#"/>
  <p:tag name="KSO_WM_TEMPLATE_CATEGORY" val="custom"/>
  <p:tag name="KSO_WM_TEMPLATE_MASTER_TYPE" val="0"/>
  <p:tag name="KSO_WM_TEMPLATE_COLOR_TYPE" val="0"/>
  <p:tag name="KSO_WM_TEMPLATE_INDEX" val="20231165"/>
  <p:tag name="KSO_WM_TEMPLATE_SUBCATEGORY" val="0"/>
  <p:tag name="KSO_WM_TAG_VERSION" val="3.0"/>
</p:tagLst>
</file>

<file path=ppt/tags/tag86.xml><?xml version="1.0" encoding="utf-8"?>
<p:tagLst xmlns:p="http://schemas.openxmlformats.org/presentationml/2006/main">
  <p:tag name="KSO_WM_UNIT_TYPE" val="i"/>
  <p:tag name="KSO_WM_UNIT_INDEX" val="1"/>
  <p:tag name="KSO_WM_UNIT_ID" val="_1*i*1"/>
  <p:tag name="KSO_WM_BEAUTIFY_FLAG" val="#wm#"/>
  <p:tag name="KSO_WM_TAG_VERSION" val="3.0"/>
  <p:tag name="KSO_WM_CHIP_GROUPID" val="62f0b470295c1bf6da6ddd9c"/>
  <p:tag name="KSO_WM_CHIP_XID" val="62f0b470295c1bf6da6dddad"/>
  <p:tag name="KSO_WM_UNIT_DEC_AREA_ID" val="050c30f972ad444b92d4fe13ef667a94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dfe8405eea3a466eb239cc8f1be264f9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7.xml><?xml version="1.0" encoding="utf-8"?>
<p:tagLst xmlns:p="http://schemas.openxmlformats.org/presentationml/2006/main">
  <p:tag name="KSO_WM_UNIT_TYPE" val="i"/>
  <p:tag name="KSO_WM_UNIT_INDEX" val="2"/>
  <p:tag name="KSO_WM_UNIT_ID" val="_1*i*2"/>
  <p:tag name="KSO_WM_BEAUTIFY_FLAG" val="#wm#"/>
  <p:tag name="KSO_WM_TAG_VERSION" val="3.0"/>
  <p:tag name="KSO_WM_CHIP_GROUPID" val="62f0b470295c1bf6da6ddd9c"/>
  <p:tag name="KSO_WM_CHIP_XID" val="62f0b470295c1bf6da6dddaa"/>
  <p:tag name="KSO_WM_UNIT_DEC_AREA_ID" val="89b29c7ef34d4245a3277a29e9ea1038"/>
  <p:tag name="KSO_WM_CHIP_FILLAREA_FILL_RULE" val="{&quot;fill_align&quot;:&quot;lt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9d9073800f4f42b8a2e881dfc77e2f68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8.xml><?xml version="1.0" encoding="utf-8"?>
<p:tagLst xmlns:p="http://schemas.openxmlformats.org/presentationml/2006/main">
  <p:tag name="KSO_WM_UNIT_TYPE" val="i"/>
  <p:tag name="KSO_WM_UNIT_INDEX" val="3"/>
  <p:tag name="KSO_WM_UNIT_ID" val="_1*i*3"/>
  <p:tag name="KSO_WM_BEAUTIFY_FLAG" val="#wm#"/>
  <p:tag name="KSO_WM_TAG_VERSION" val="3.0"/>
  <p:tag name="KSO_WM_CHIP_GROUPID" val="62f0b470295c1bf6da6ddd9c"/>
  <p:tag name="KSO_WM_CHIP_XID" val="62f0b470295c1bf6da6dddab"/>
  <p:tag name="KSO_WM_UNIT_DEC_AREA_ID" val="ae79742a7ecb45e3aaf1037bcdf94d43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cbf1a070ae274548a12dd98f9c78fdbd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89.xml><?xml version="1.0" encoding="utf-8"?>
<p:tagLst xmlns:p="http://schemas.openxmlformats.org/presentationml/2006/main">
  <p:tag name="KSO_WM_UNIT_TYPE" val="i"/>
  <p:tag name="KSO_WM_UNIT_INDEX" val="4"/>
  <p:tag name="KSO_WM_UNIT_ID" val="_1*i*4"/>
  <p:tag name="KSO_WM_BEAUTIFY_FLAG" val="#wm#"/>
  <p:tag name="KSO_WM_TAG_VERSION" val="3.0"/>
  <p:tag name="KSO_WM_CHIP_GROUPID" val="62f0b470295c1bf6da6ddd9c"/>
  <p:tag name="KSO_WM_CHIP_XID" val="62f0b470295c1bf6da6dddac"/>
  <p:tag name="KSO_WM_UNIT_DEC_AREA_ID" val="159359cf78f44b1d9c1c83fa4fafca5f"/>
  <p:tag name="KSO_WM_CHIP_FILLAREA_FILL_RULE" val="{&quot;fill_align&quot;:&quot;rm&quot;,&quot;fill_effect&quot;:[],&quot;fill_mode&quot;:&quot;adaptive&quot;,&quot;sacle_strategy&quot;:&quot;stretch&quot;}"/>
  <p:tag name="KSO_WM_UNIT_DEC_SUPPORTCHANGEPIC" val="0"/>
  <p:tag name="KSO_WM_UNIT_DEC_CHANGEPICRESERVED" val="1"/>
  <p:tag name="KSO_WM_ASSEMBLE_CHIP_INDEX" val="de0867415e6f4f30b323d01e8868fe8a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TYPE" val="i"/>
  <p:tag name="KSO_WM_UNIT_INDEX" val="1"/>
  <p:tag name="KSO_WM_UNIT_ID" val="_3*i*1"/>
  <p:tag name="KSO_WM_BEAUTIFY_FLAG" val="#wm#"/>
  <p:tag name="KSO_WM_TAG_VERSION" val="3.0"/>
  <p:tag name="KSO_WM_CHIP_GROUPID" val="62f0b470295c1bf6da6ddd9c"/>
  <p:tag name="KSO_WM_CHIP_XID" val="62f0b470295c1bf6da6ddd9f"/>
  <p:tag name="KSO_WM_UNIT_DEC_AREA_ID" val="1eb9474994a9433785792d76dbb160a8"/>
  <p:tag name="KSO_WM_CHIP_FILLAREA_FILL_RULE" val="{&quot;fill_align&quot;:&quot;cm&quot;,&quot;fill_effect&quot;:[],&quot;fill_mode&quot;:&quot;full&quot;,&quot;sacle_strategy&quot;:&quot;stretch&quot;}"/>
  <p:tag name="KSO_WM_UNIT_DEC_SUPPORTCHANGEPIC" val="0"/>
  <p:tag name="KSO_WM_UNIT_DEC_CHANGEPICRESERVED" val="1"/>
  <p:tag name="KSO_WM_ASSEMBLE_CHIP_INDEX" val="3ee45f3bf2af469e8713cdaa8a782b4d"/>
  <p:tag name="KSO_WM_UNIT_HIGHLIGHT" val="0"/>
  <p:tag name="KSO_WM_UNIT_COMPATIBLE" val="0"/>
  <p:tag name="KSO_WM_UNIT_DIAGRAM_ISNUMVISUAL" val="0"/>
  <p:tag name="KSO_WM_UNIT_DIAGRAM_ISREFERUNIT" val="0"/>
  <p:tag name="KSO_WM_UNIT_LAYERLEVEL" val="1"/>
</p:tagLst>
</file>

<file path=ppt/theme/theme1.xml><?xml version="1.0" encoding="utf-8"?>
<a:theme xmlns:a="http://schemas.openxmlformats.org/drawingml/2006/main" name="第一PPT，www.1ppt.com">
  <a:themeElements>
    <a:clrScheme name="自定义 103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E5FF"/>
      </a:accent1>
      <a:accent2>
        <a:srgbClr val="00B0F0"/>
      </a:accent2>
      <a:accent3>
        <a:srgbClr val="4FE5FF"/>
      </a:accent3>
      <a:accent4>
        <a:srgbClr val="00B0F0"/>
      </a:accent4>
      <a:accent5>
        <a:srgbClr val="4FE5FF"/>
      </a:accent5>
      <a:accent6>
        <a:srgbClr val="00B0F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自定义 27">
      <a:dk1>
        <a:srgbClr val="000000"/>
      </a:dk1>
      <a:lt1>
        <a:srgbClr val="FFFFFF"/>
      </a:lt1>
      <a:dk2>
        <a:srgbClr val="000000"/>
      </a:dk2>
      <a:lt2>
        <a:srgbClr val="FEFFFF"/>
      </a:lt2>
      <a:accent1>
        <a:srgbClr val="376FFF"/>
      </a:accent1>
      <a:accent2>
        <a:srgbClr val="17D594"/>
      </a:accent2>
      <a:accent3>
        <a:srgbClr val="FFC000"/>
      </a:accent3>
      <a:accent4>
        <a:srgbClr val="FF7429"/>
      </a:accent4>
      <a:accent5>
        <a:srgbClr val="F84949"/>
      </a:accent5>
      <a:accent6>
        <a:srgbClr val="8830FE"/>
      </a:accent6>
      <a:hlink>
        <a:srgbClr val="304FFE"/>
      </a:hlink>
      <a:folHlink>
        <a:srgbClr val="492067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Office 主题​​">
  <a:themeElements>
    <a:clrScheme name="自定义 3">
      <a:dk1>
        <a:srgbClr val="000000"/>
      </a:dk1>
      <a:lt1>
        <a:srgbClr val="FFFFFF"/>
      </a:lt1>
      <a:dk2>
        <a:srgbClr val="0C0541"/>
      </a:dk2>
      <a:lt2>
        <a:srgbClr val="EFF3FF"/>
      </a:lt2>
      <a:accent1>
        <a:srgbClr val="5881F6"/>
      </a:accent1>
      <a:accent2>
        <a:srgbClr val="7D6EF3"/>
      </a:accent2>
      <a:accent3>
        <a:srgbClr val="619CF3"/>
      </a:accent3>
      <a:accent4>
        <a:srgbClr val="B160EF"/>
      </a:accent4>
      <a:accent5>
        <a:srgbClr val="9D65F2"/>
      </a:accent5>
      <a:accent6>
        <a:srgbClr val="896BF5"/>
      </a:accent6>
      <a:hlink>
        <a:srgbClr val="304FFE"/>
      </a:hlink>
      <a:folHlink>
        <a:srgbClr val="492067"/>
      </a:folHlink>
    </a:clrScheme>
    <a:fontScheme name="自定义 80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1172</Words>
  <Application>WPS 演示</Application>
  <PresentationFormat>自定义</PresentationFormat>
  <Paragraphs>197</Paragraphs>
  <Slides>14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14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Glegoo</vt:lpstr>
      <vt:lpstr>Segoe Print</vt:lpstr>
      <vt:lpstr>Calibri</vt:lpstr>
      <vt:lpstr>Lato Light</vt:lpstr>
      <vt:lpstr>Mission Gothic Regular</vt:lpstr>
      <vt:lpstr>Times New Roman</vt:lpstr>
      <vt:lpstr>Wingdings</vt:lpstr>
      <vt:lpstr>Open Sans</vt:lpstr>
      <vt:lpstr>Proxima Nova</vt:lpstr>
      <vt:lpstr>NumberOnly</vt:lpstr>
      <vt:lpstr>Calibri</vt:lpstr>
      <vt:lpstr>幼圆</vt:lpstr>
      <vt:lpstr>Arial Unicode MS</vt:lpstr>
      <vt:lpstr>第一PPT，www.1ppt.com</vt:lpstr>
      <vt:lpstr>自定义设计方案</vt:lpstr>
      <vt:lpstr>Office 主题​​</vt:lpstr>
      <vt:lpstr>1_Office 主题​​</vt:lpstr>
      <vt:lpstr>PowerPoint 演示文稿</vt:lpstr>
      <vt:lpstr>小组成员</vt:lpstr>
      <vt:lpstr>目录</vt:lpstr>
      <vt:lpstr>PowerPoint 演示文稿</vt:lpstr>
      <vt:lpstr>性能优化</vt:lpstr>
      <vt:lpstr>PowerPoint 演示文稿</vt:lpstr>
      <vt:lpstr>AI优化加速器——以TPU为例 </vt:lpstr>
      <vt:lpstr>RISC-V 架构概述 </vt:lpstr>
      <vt:lpstr>新架构需求</vt:lpstr>
      <vt:lpstr>实际应用案例：向量处理单元（Vector Processing Unit, VPU）</vt:lpstr>
      <vt:lpstr>PowerPoint 演示文稿</vt:lpstr>
      <vt:lpstr>编译技术和运行时优化</vt:lpstr>
      <vt:lpstr>用户交互</vt:lpstr>
      <vt:lpstr>感谢聆听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信息技术</dc:title>
  <dc:creator>第一PPT</dc:creator>
  <cp:keywords>www.1ppt.com</cp:keywords>
  <dc:description>www.1ppt.com</dc:description>
  <cp:lastModifiedBy>☰☱☲☳☴☵☶☷♓</cp:lastModifiedBy>
  <cp:revision>205</cp:revision>
  <dcterms:created xsi:type="dcterms:W3CDTF">2017-06-17T13:16:00Z</dcterms:created>
  <dcterms:modified xsi:type="dcterms:W3CDTF">2024-06-16T15:47:00Z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2052-12.1.0.16929</vt:lpwstr>
  </property>
  <property fmtid="{D5CDD505-2E9C-101B-9397-08002B2CF9AE}" pid="3" name="ICV">
    <vt:lpwstr>9E029427844F4801B3EA7F80E150FA94_13</vt:lpwstr>
  </property>
</Properties>
</file>

<file path=docProps/thumbnail.jpeg>
</file>